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778" r:id="rId2"/>
    <p:sldId id="762" r:id="rId3"/>
    <p:sldId id="763" r:id="rId4"/>
    <p:sldId id="764" r:id="rId5"/>
    <p:sldId id="765" r:id="rId6"/>
    <p:sldId id="679" r:id="rId7"/>
    <p:sldId id="703" r:id="rId8"/>
    <p:sldId id="593" r:id="rId9"/>
    <p:sldId id="594" r:id="rId10"/>
    <p:sldId id="596" r:id="rId11"/>
    <p:sldId id="730" r:id="rId12"/>
    <p:sldId id="733" r:id="rId13"/>
    <p:sldId id="738" r:id="rId14"/>
    <p:sldId id="739" r:id="rId15"/>
    <p:sldId id="735" r:id="rId16"/>
    <p:sldId id="775" r:id="rId17"/>
    <p:sldId id="776" r:id="rId18"/>
    <p:sldId id="758" r:id="rId19"/>
    <p:sldId id="761" r:id="rId20"/>
    <p:sldId id="768" r:id="rId21"/>
    <p:sldId id="736" r:id="rId22"/>
    <p:sldId id="777" r:id="rId23"/>
    <p:sldId id="531" r:id="rId24"/>
    <p:sldId id="680" r:id="rId25"/>
    <p:sldId id="767" r:id="rId26"/>
    <p:sldId id="684" r:id="rId27"/>
    <p:sldId id="685" r:id="rId28"/>
    <p:sldId id="742" r:id="rId29"/>
    <p:sldId id="744" r:id="rId30"/>
    <p:sldId id="752" r:id="rId31"/>
    <p:sldId id="745" r:id="rId32"/>
    <p:sldId id="766" r:id="rId33"/>
    <p:sldId id="746" r:id="rId34"/>
    <p:sldId id="774" r:id="rId35"/>
    <p:sldId id="779" r:id="rId36"/>
    <p:sldId id="748" r:id="rId37"/>
  </p:sldIdLst>
  <p:sldSz cx="9144000" cy="6858000" type="screen4x3"/>
  <p:notesSz cx="6797675" cy="9926638"/>
  <p:custDataLst>
    <p:tags r:id="rId40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CCECFF"/>
    <a:srgbClr val="FF0000"/>
    <a:srgbClr val="FF0066"/>
    <a:srgbClr val="FFFFFF"/>
    <a:srgbClr val="FF8F00"/>
    <a:srgbClr val="FFD3C9"/>
    <a:srgbClr val="FFB19F"/>
    <a:srgbClr val="CCCCFF"/>
    <a:srgbClr val="00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39" autoAdjust="0"/>
    <p:restoredTop sz="87621" autoAdjust="0"/>
  </p:normalViewPr>
  <p:slideViewPr>
    <p:cSldViewPr snapToGrid="0">
      <p:cViewPr>
        <p:scale>
          <a:sx n="100" d="100"/>
          <a:sy n="100" d="100"/>
        </p:scale>
        <p:origin x="-1920" y="-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6" Type="http://schemas.openxmlformats.org/officeDocument/2006/relationships/image" Target="../media/image46.wmf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3" tIns="46621" rIns="93243" bIns="46621" numCol="1" anchor="t" anchorCtr="0" compatLnSpc="1">
            <a:prstTxWarp prst="textNoShape">
              <a:avLst/>
            </a:prstTxWarp>
          </a:bodyPr>
          <a:lstStyle>
            <a:lvl1pPr algn="l" defTabSz="93319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863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3" tIns="46621" rIns="93243" bIns="46621" numCol="1" anchor="t" anchorCtr="0" compatLnSpc="1">
            <a:prstTxWarp prst="textNoShape">
              <a:avLst/>
            </a:prstTxWarp>
          </a:bodyPr>
          <a:lstStyle>
            <a:lvl1pPr algn="r" defTabSz="93319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3" tIns="46621" rIns="93243" bIns="46621" numCol="1" anchor="b" anchorCtr="0" compatLnSpc="1">
            <a:prstTxWarp prst="textNoShape">
              <a:avLst/>
            </a:prstTxWarp>
          </a:bodyPr>
          <a:lstStyle>
            <a:lvl1pPr algn="l" defTabSz="93319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863" y="9431338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3" tIns="46621" rIns="93243" bIns="46621" numCol="1" anchor="b" anchorCtr="0" compatLnSpc="1">
            <a:prstTxWarp prst="textNoShape">
              <a:avLst/>
            </a:prstTxWarp>
          </a:bodyPr>
          <a:lstStyle>
            <a:lvl1pPr algn="r" defTabSz="933195">
              <a:defRPr sz="1200"/>
            </a:lvl1pPr>
          </a:lstStyle>
          <a:p>
            <a:pPr>
              <a:defRPr/>
            </a:pPr>
            <a:fld id="{73850815-559C-42BE-B337-7625728C823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3" tIns="46621" rIns="93243" bIns="46621" numCol="1" anchor="t" anchorCtr="0" compatLnSpc="1">
            <a:prstTxWarp prst="textNoShape">
              <a:avLst/>
            </a:prstTxWarp>
          </a:bodyPr>
          <a:lstStyle>
            <a:lvl1pPr algn="l" defTabSz="93319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863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3" tIns="46621" rIns="93243" bIns="46621" numCol="1" anchor="t" anchorCtr="0" compatLnSpc="1">
            <a:prstTxWarp prst="textNoShape">
              <a:avLst/>
            </a:prstTxWarp>
          </a:bodyPr>
          <a:lstStyle>
            <a:lvl1pPr algn="r" defTabSz="93319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2950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3288"/>
            <a:ext cx="4984750" cy="446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3" tIns="46621" rIns="93243" bIns="466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3" tIns="46621" rIns="93243" bIns="46621" numCol="1" anchor="b" anchorCtr="0" compatLnSpc="1">
            <a:prstTxWarp prst="textNoShape">
              <a:avLst/>
            </a:prstTxWarp>
          </a:bodyPr>
          <a:lstStyle>
            <a:lvl1pPr algn="l" defTabSz="93319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863" y="9431338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3" tIns="46621" rIns="93243" bIns="46621" numCol="1" anchor="b" anchorCtr="0" compatLnSpc="1">
            <a:prstTxWarp prst="textNoShape">
              <a:avLst/>
            </a:prstTxWarp>
          </a:bodyPr>
          <a:lstStyle>
            <a:lvl1pPr algn="r" defTabSz="933195">
              <a:defRPr sz="1200"/>
            </a:lvl1pPr>
          </a:lstStyle>
          <a:p>
            <a:pPr>
              <a:defRPr/>
            </a:pPr>
            <a:fld id="{DBDC3280-BCCE-46C7-9B69-83B9D44DCFE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E143FA-04AA-4C11-BD53-AC008E8DDADE}" type="slidenum">
              <a:rPr lang="en-US"/>
              <a:pPr/>
              <a:t>2</a:t>
            </a:fld>
            <a:endParaRPr lang="en-US"/>
          </a:p>
        </p:txBody>
      </p:sp>
      <p:sp>
        <p:nvSpPr>
          <p:cNvPr id="95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863"/>
            <a:fld id="{796793A8-9327-4EC8-B36E-01C66A226DDF}" type="slidenum">
              <a:rPr lang="en-US" smtClean="0"/>
              <a:pPr defTabSz="931863"/>
              <a:t>11</a:t>
            </a:fld>
            <a:endParaRPr lang="en-US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863"/>
            <a:fld id="{3ED1B942-A10A-42F0-99B5-FE7E53F00353}" type="slidenum">
              <a:rPr lang="en-US" smtClean="0"/>
              <a:pPr defTabSz="931863"/>
              <a:t>12</a:t>
            </a:fld>
            <a:endParaRPr lang="en-US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AT" dirty="0" err="1" smtClean="0"/>
              <a:t>Vibrational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relaxation</a:t>
            </a:r>
            <a:endParaRPr lang="de-AT" baseline="0" dirty="0" smtClean="0"/>
          </a:p>
          <a:p>
            <a:pPr eaLnBrk="1" hangingPunct="1"/>
            <a:r>
              <a:rPr lang="de-AT" baseline="0" dirty="0" err="1" smtClean="0"/>
              <a:t>Three-body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recommbination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deeply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bound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state</a:t>
            </a:r>
            <a:endParaRPr lang="de-AT" baseline="0" dirty="0" smtClean="0"/>
          </a:p>
          <a:p>
            <a:pPr eaLnBrk="1" hangingPunct="1"/>
            <a:r>
              <a:rPr lang="de-AT" baseline="0" dirty="0" smtClean="0"/>
              <a:t>Petrov/</a:t>
            </a:r>
            <a:r>
              <a:rPr lang="de-AT" baseline="0" dirty="0" err="1" smtClean="0"/>
              <a:t>Shlyapnikov</a:t>
            </a:r>
            <a:endParaRPr lang="de-DE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AT" dirty="0" smtClean="0"/>
              <a:t>K </a:t>
            </a:r>
            <a:r>
              <a:rPr lang="de-AT" dirty="0" err="1" smtClean="0"/>
              <a:t>immersed</a:t>
            </a:r>
            <a:r>
              <a:rPr lang="de-AT" dirty="0" smtClean="0"/>
              <a:t> in </a:t>
            </a:r>
            <a:r>
              <a:rPr lang="de-AT" dirty="0" err="1" smtClean="0"/>
              <a:t>ten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times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bigger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bath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Li</a:t>
            </a:r>
          </a:p>
          <a:p>
            <a:r>
              <a:rPr lang="de-AT" baseline="0" dirty="0" err="1" smtClean="0"/>
              <a:t>Stable</a:t>
            </a:r>
            <a:r>
              <a:rPr lang="de-AT" baseline="0" dirty="0" smtClean="0"/>
              <a:t>.</a:t>
            </a:r>
          </a:p>
          <a:p>
            <a:r>
              <a:rPr lang="de-AT" baseline="0" dirty="0" smtClean="0"/>
              <a:t>Even in BEC </a:t>
            </a:r>
            <a:r>
              <a:rPr lang="de-AT" baseline="0" dirty="0" err="1" smtClean="0"/>
              <a:t>region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with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molecules</a:t>
            </a:r>
            <a:r>
              <a:rPr lang="de-AT" baseline="0" dirty="0" smtClean="0"/>
              <a:t>, K </a:t>
            </a:r>
            <a:r>
              <a:rPr lang="de-AT" baseline="0" dirty="0" err="1" smtClean="0"/>
              <a:t>loss</a:t>
            </a:r>
            <a:r>
              <a:rPr lang="de-AT" baseline="0" dirty="0" smtClean="0"/>
              <a:t> not </a:t>
            </a:r>
            <a:r>
              <a:rPr lang="de-AT" baseline="0" dirty="0" err="1" smtClean="0"/>
              <a:t>dramatically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worse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than</a:t>
            </a:r>
            <a:r>
              <a:rPr lang="de-AT" baseline="0" dirty="0" smtClean="0"/>
              <a:t> Li </a:t>
            </a:r>
            <a:r>
              <a:rPr lang="de-AT" baseline="0" dirty="0" err="1" smtClean="0"/>
              <a:t>loss</a:t>
            </a:r>
            <a:endParaRPr lang="de-AT" baseline="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DC3280-BCCE-46C7-9B69-83B9D44DCFE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AT" dirty="0" err="1" smtClean="0"/>
              <a:t>Discuss</a:t>
            </a:r>
            <a:r>
              <a:rPr lang="de-AT" dirty="0" smtClean="0"/>
              <a:t> </a:t>
            </a:r>
            <a:r>
              <a:rPr lang="de-AT" dirty="0" err="1" smtClean="0"/>
              <a:t>difference</a:t>
            </a:r>
            <a:r>
              <a:rPr lang="de-AT" dirty="0" smtClean="0"/>
              <a:t> </a:t>
            </a:r>
            <a:r>
              <a:rPr lang="de-AT" dirty="0" err="1" smtClean="0"/>
              <a:t>between</a:t>
            </a:r>
            <a:r>
              <a:rPr lang="de-AT" dirty="0" smtClean="0"/>
              <a:t> </a:t>
            </a:r>
            <a:r>
              <a:rPr lang="de-AT" dirty="0" err="1" smtClean="0"/>
              <a:t>two-body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and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three-body</a:t>
            </a:r>
            <a:endParaRPr lang="de-AT" dirty="0" smtClean="0"/>
          </a:p>
          <a:p>
            <a:r>
              <a:rPr lang="de-AT" dirty="0" err="1" smtClean="0"/>
              <a:t>Mention</a:t>
            </a:r>
            <a:r>
              <a:rPr lang="de-AT" dirty="0" smtClean="0"/>
              <a:t> John Thomas </a:t>
            </a:r>
            <a:r>
              <a:rPr lang="de-AT" dirty="0" err="1" smtClean="0"/>
              <a:t>work</a:t>
            </a:r>
            <a:endParaRPr lang="de-AT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DC3280-BCCE-46C7-9B69-83B9D44DCFE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863"/>
            <a:fld id="{A9B96FFB-8E8E-45AD-B58A-002EB8601974}" type="slidenum">
              <a:rPr lang="en-US" smtClean="0"/>
              <a:pPr defTabSz="931863"/>
              <a:t>23</a:t>
            </a:fld>
            <a:endParaRPr lang="en-US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863"/>
            <a:fld id="{381C887B-5CD0-4216-A711-649934A8384E}" type="slidenum">
              <a:rPr lang="en-US" smtClean="0"/>
              <a:pPr defTabSz="931863"/>
              <a:t>24</a:t>
            </a:fld>
            <a:endParaRPr lang="en-US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mtClean="0"/>
              <a:t>4 mixtures scanned</a:t>
            </a:r>
          </a:p>
          <a:p>
            <a:pPr eaLnBrk="1" hangingPunct="1"/>
            <a:r>
              <a:rPr lang="de-DE" smtClean="0"/>
              <a:t>2601 measurement points per mixture</a:t>
            </a:r>
          </a:p>
          <a:p>
            <a:pPr eaLnBrk="1" hangingPunct="1"/>
            <a:r>
              <a:rPr lang="de-DE" smtClean="0"/>
              <a:t>10404 experimental runs</a:t>
            </a:r>
          </a:p>
          <a:p>
            <a:pPr eaLnBrk="1" hangingPunct="1"/>
            <a:r>
              <a:rPr lang="de-DE" smtClean="0"/>
              <a:t>174 hours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863"/>
            <a:fld id="{DC855424-DD75-4AB2-BB42-F8BF5EFAA194}" type="slidenum">
              <a:rPr lang="en-US" smtClean="0"/>
              <a:pPr defTabSz="931863"/>
              <a:t>25</a:t>
            </a:fld>
            <a:endParaRPr lang="en-US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863"/>
            <a:fld id="{9A020379-ADB9-4572-8EFC-0315E5FC9C91}" type="slidenum">
              <a:rPr lang="en-US" smtClean="0"/>
              <a:pPr defTabSz="931863"/>
              <a:t>26</a:t>
            </a:fld>
            <a:endParaRPr lang="en-US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863"/>
            <a:fld id="{47AD9BD0-77AF-4A23-9D9F-6A11253C3E8E}" type="slidenum">
              <a:rPr lang="en-US" smtClean="0"/>
              <a:pPr defTabSz="931863"/>
              <a:t>27</a:t>
            </a:fld>
            <a:endParaRPr lang="en-US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863"/>
            <a:fld id="{A170F60D-4D68-4E7F-A08B-60236D1ED282}" type="slidenum">
              <a:rPr lang="en-US" smtClean="0"/>
              <a:pPr defTabSz="931863"/>
              <a:t>28</a:t>
            </a:fld>
            <a:endParaRPr lang="en-US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86ED94-BEA2-482A-B249-D5D8FD861616}" type="slidenum">
              <a:rPr lang="en-US"/>
              <a:pPr/>
              <a:t>3</a:t>
            </a:fld>
            <a:endParaRPr lang="en-US"/>
          </a:p>
        </p:txBody>
      </p:sp>
      <p:sp>
        <p:nvSpPr>
          <p:cNvPr id="956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6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863"/>
            <a:fld id="{836A2DCD-7289-4F35-A860-0C3D8C31BECC}" type="slidenum">
              <a:rPr lang="en-US" smtClean="0"/>
              <a:pPr defTabSz="931863"/>
              <a:t>32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73113"/>
            <a:ext cx="4954587" cy="3714750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9638"/>
            <a:ext cx="4984750" cy="4489450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1FE0A7-AEC2-4393-A311-2FC3F6AD7EA0}" type="slidenum">
              <a:rPr lang="en-US"/>
              <a:pPr/>
              <a:t>4</a:t>
            </a:fld>
            <a:endParaRPr lang="en-US"/>
          </a:p>
        </p:txBody>
      </p:sp>
      <p:sp>
        <p:nvSpPr>
          <p:cNvPr id="69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0632" y="745138"/>
            <a:ext cx="4976411" cy="3722489"/>
          </a:xfrm>
          <a:ln/>
        </p:spPr>
      </p:sp>
      <p:sp>
        <p:nvSpPr>
          <p:cNvPr id="69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68" y="4715474"/>
            <a:ext cx="5438140" cy="4466027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22A113-3103-4639-8B57-C4AB3E6D1CFF}" type="slidenum">
              <a:rPr lang="en-US"/>
              <a:pPr/>
              <a:t>5</a:t>
            </a:fld>
            <a:endParaRPr lang="en-US"/>
          </a:p>
        </p:txBody>
      </p:sp>
      <p:sp>
        <p:nvSpPr>
          <p:cNvPr id="69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69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68" y="4715474"/>
            <a:ext cx="5438140" cy="4466027"/>
          </a:xfrm>
        </p:spPr>
        <p:txBody>
          <a:bodyPr/>
          <a:lstStyle/>
          <a:p>
            <a:r>
              <a:rPr lang="de-DE"/>
              <a:t>Alkaline – Alkaline Earth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863"/>
            <a:fld id="{6275D740-539F-4F0A-A14F-971AAF510D48}" type="slidenum">
              <a:rPr lang="en-US" smtClean="0"/>
              <a:pPr defTabSz="931863"/>
              <a:t>6</a:t>
            </a:fld>
            <a:endParaRPr lang="en-US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/>
          <a:lstStyle/>
          <a:p>
            <a:pPr eaLnBrk="1" hangingPunct="1"/>
            <a:r>
              <a:rPr lang="de-AT" dirty="0" err="1" smtClean="0"/>
              <a:t>Lets</a:t>
            </a:r>
            <a:r>
              <a:rPr lang="de-AT" dirty="0" smtClean="0"/>
              <a:t> </a:t>
            </a:r>
            <a:r>
              <a:rPr lang="de-AT" dirty="0" err="1" smtClean="0"/>
              <a:t>go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lab </a:t>
            </a:r>
            <a:r>
              <a:rPr lang="de-AT" baseline="0" dirty="0" err="1" smtClean="0"/>
              <a:t>and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start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doing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something</a:t>
            </a:r>
            <a:r>
              <a:rPr lang="de-AT" baseline="0" dirty="0" smtClean="0"/>
              <a:t>: all-</a:t>
            </a:r>
            <a:r>
              <a:rPr lang="de-AT" baseline="0" dirty="0" err="1" smtClean="0"/>
              <a:t>optical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production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degenerate</a:t>
            </a:r>
            <a:r>
              <a:rPr lang="de-AT" baseline="0" dirty="0" smtClean="0"/>
              <a:t> Fermi </a:t>
            </a:r>
            <a:r>
              <a:rPr lang="de-AT" baseline="0" dirty="0" err="1" smtClean="0"/>
              <a:t>mixture</a:t>
            </a:r>
            <a:endParaRPr lang="de-DE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863"/>
            <a:fld id="{7F28D801-2D5D-401C-BA85-56914B71FB6B}" type="slidenum">
              <a:rPr lang="en-US" smtClean="0"/>
              <a:pPr defTabSz="931863"/>
              <a:t>7</a:t>
            </a:fld>
            <a:endParaRPr lang="en-US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74700"/>
            <a:ext cx="4951413" cy="3713163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9638"/>
            <a:ext cx="4984750" cy="4489450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863"/>
            <a:fld id="{F5B67C38-16F8-4BB5-9850-53D14505ED3E}" type="slidenum">
              <a:rPr lang="en-US" smtClean="0"/>
              <a:pPr defTabSz="931863"/>
              <a:t>8</a:t>
            </a:fld>
            <a:endParaRPr lang="en-US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3288"/>
            <a:ext cx="5438775" cy="4468812"/>
          </a:xfrm>
          <a:noFill/>
          <a:ln/>
        </p:spPr>
        <p:txBody>
          <a:bodyPr/>
          <a:lstStyle/>
          <a:p>
            <a:pPr eaLnBrk="1" hangingPunct="1"/>
            <a:r>
              <a:rPr lang="en-US" b="1" smtClean="0"/>
              <a:t>Good starting point for evaporative cooling!</a:t>
            </a:r>
          </a:p>
          <a:p>
            <a:pPr eaLnBrk="1" hangingPunct="1"/>
            <a:r>
              <a:rPr lang="en-US" b="1" smtClean="0"/>
              <a:t>Feshbach search!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863"/>
            <a:fld id="{7B2A1907-0F39-4300-9310-2FAD4626936C}" type="slidenum">
              <a:rPr lang="en-US" smtClean="0"/>
              <a:pPr defTabSz="931863"/>
              <a:t>9</a:t>
            </a:fld>
            <a:endParaRPr lang="en-US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863"/>
            <a:fld id="{DEB99DA4-9768-4EC2-8FC6-3A2FA024C761}" type="slidenum">
              <a:rPr lang="en-US" smtClean="0"/>
              <a:pPr defTabSz="931863"/>
              <a:t>10</a:t>
            </a:fld>
            <a:endParaRPr lang="en-US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673D0-28A3-4419-BE95-E2F662EFE2F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70B48-6DEC-4A3B-806A-49D791534D4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61324-0F5E-4ED2-897E-6D339E762C3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AC52A-1C2D-4F49-A72D-8E1E106742A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947" y="43130"/>
            <a:ext cx="8229600" cy="750498"/>
          </a:xfrm>
          <a:prstGeom prst="rect">
            <a:avLst/>
          </a:prstGeom>
        </p:spPr>
        <p:txBody>
          <a:bodyPr/>
          <a:lstStyle>
            <a:lvl1pPr>
              <a:defRPr i="0"/>
            </a:lvl1pPr>
          </a:lstStyle>
          <a:p>
            <a:r>
              <a:rPr lang="de-DE" dirty="0" smtClean="0"/>
              <a:t>Titelmasterformat durch Klicken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4550D-E5BD-411A-A740-432EE2F12A2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C670B-28FE-4D6A-AAAA-A5A7EC6D78A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40C12-B9A3-46B7-9BEC-1DDE2D23B8B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5D845-AB0C-4BD6-BEDD-794A689D5EA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29F42-D4ED-4CDC-B3D5-996D42A49AD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235F7-DE03-4BE7-8285-2C10BF5E93B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C9310-0B9B-4288-AEA9-55AB10FF941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EC20E-C2F7-453C-8452-BBF72A70306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C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PanALizum"/>
          <p:cNvPicPr>
            <a:picLocks noChangeAspect="1" noChangeArrowheads="1"/>
          </p:cNvPicPr>
          <p:nvPr userDrawn="1"/>
        </p:nvPicPr>
        <p:blipFill>
          <a:blip r:embed="rId14">
            <a:lum bright="40000" contrast="-60000"/>
          </a:blip>
          <a:srcRect/>
          <a:stretch>
            <a:fillRect/>
          </a:stretch>
        </p:blipFill>
        <p:spPr bwMode="auto">
          <a:xfrm>
            <a:off x="788988" y="0"/>
            <a:ext cx="83550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9" descr="oeaw_logo_weiss_e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793750" cy="7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10" descr="logo_300x197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8110538" y="47625"/>
            <a:ext cx="1004887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1DA44BD-F6C5-4E38-AB8C-B379BC9ADF3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4.bin"/><Relationship Id="rId2" Type="http://schemas.openxmlformats.org/officeDocument/2006/relationships/tags" Target="../tags/tag1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7.bin"/><Relationship Id="rId4" Type="http://schemas.openxmlformats.org/officeDocument/2006/relationships/notesSlide" Target="../notesSlides/notesSlide17.xml"/><Relationship Id="rId9" Type="http://schemas.openxmlformats.org/officeDocument/2006/relationships/oleObject" Target="../embeddings/oleObject6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7.jpe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2.wmf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/>
          <p:cNvSpPr/>
          <p:nvPr/>
        </p:nvSpPr>
        <p:spPr bwMode="auto">
          <a:xfrm>
            <a:off x="0" y="0"/>
            <a:ext cx="9143999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2" name="Gruppieren 11"/>
          <p:cNvGrpSpPr/>
          <p:nvPr/>
        </p:nvGrpSpPr>
        <p:grpSpPr>
          <a:xfrm>
            <a:off x="1155940" y="2191076"/>
            <a:ext cx="6728603" cy="4293113"/>
            <a:chOff x="1155940" y="1581476"/>
            <a:chExt cx="6728603" cy="4293113"/>
          </a:xfrm>
        </p:grpSpPr>
        <p:sp>
          <p:nvSpPr>
            <p:cNvPr id="17" name="Freihandform 16"/>
            <p:cNvSpPr/>
            <p:nvPr/>
          </p:nvSpPr>
          <p:spPr bwMode="auto">
            <a:xfrm>
              <a:off x="3010620" y="4408098"/>
              <a:ext cx="2993366" cy="1466491"/>
            </a:xfrm>
            <a:custGeom>
              <a:avLst/>
              <a:gdLst>
                <a:gd name="connsiteX0" fmla="*/ 0 w 2846717"/>
                <a:gd name="connsiteY0" fmla="*/ 0 h 1466491"/>
                <a:gd name="connsiteX1" fmla="*/ 215660 w 2846717"/>
                <a:gd name="connsiteY1" fmla="*/ 198408 h 1466491"/>
                <a:gd name="connsiteX2" fmla="*/ 431321 w 2846717"/>
                <a:gd name="connsiteY2" fmla="*/ 448574 h 1466491"/>
                <a:gd name="connsiteX3" fmla="*/ 586596 w 2846717"/>
                <a:gd name="connsiteY3" fmla="*/ 664234 h 1466491"/>
                <a:gd name="connsiteX4" fmla="*/ 793630 w 2846717"/>
                <a:gd name="connsiteY4" fmla="*/ 923027 h 1466491"/>
                <a:gd name="connsiteX5" fmla="*/ 948906 w 2846717"/>
                <a:gd name="connsiteY5" fmla="*/ 1121434 h 1466491"/>
                <a:gd name="connsiteX6" fmla="*/ 1078302 w 2846717"/>
                <a:gd name="connsiteY6" fmla="*/ 1268083 h 1466491"/>
                <a:gd name="connsiteX7" fmla="*/ 1293962 w 2846717"/>
                <a:gd name="connsiteY7" fmla="*/ 1423359 h 1466491"/>
                <a:gd name="connsiteX8" fmla="*/ 1483743 w 2846717"/>
                <a:gd name="connsiteY8" fmla="*/ 1466491 h 1466491"/>
                <a:gd name="connsiteX9" fmla="*/ 1682151 w 2846717"/>
                <a:gd name="connsiteY9" fmla="*/ 1423359 h 1466491"/>
                <a:gd name="connsiteX10" fmla="*/ 1871932 w 2846717"/>
                <a:gd name="connsiteY10" fmla="*/ 1276710 h 1466491"/>
                <a:gd name="connsiteX11" fmla="*/ 2027207 w 2846717"/>
                <a:gd name="connsiteY11" fmla="*/ 1078302 h 1466491"/>
                <a:gd name="connsiteX12" fmla="*/ 2225615 w 2846717"/>
                <a:gd name="connsiteY12" fmla="*/ 862642 h 1466491"/>
                <a:gd name="connsiteX13" fmla="*/ 2389517 w 2846717"/>
                <a:gd name="connsiteY13" fmla="*/ 629728 h 1466491"/>
                <a:gd name="connsiteX14" fmla="*/ 2631056 w 2846717"/>
                <a:gd name="connsiteY14" fmla="*/ 327804 h 1466491"/>
                <a:gd name="connsiteX15" fmla="*/ 2846717 w 2846717"/>
                <a:gd name="connsiteY15" fmla="*/ 129396 h 1466491"/>
                <a:gd name="connsiteX0" fmla="*/ 0 w 2993366"/>
                <a:gd name="connsiteY0" fmla="*/ 0 h 1466491"/>
                <a:gd name="connsiteX1" fmla="*/ 215660 w 2993366"/>
                <a:gd name="connsiteY1" fmla="*/ 198408 h 1466491"/>
                <a:gd name="connsiteX2" fmla="*/ 431321 w 2993366"/>
                <a:gd name="connsiteY2" fmla="*/ 448574 h 1466491"/>
                <a:gd name="connsiteX3" fmla="*/ 586596 w 2993366"/>
                <a:gd name="connsiteY3" fmla="*/ 664234 h 1466491"/>
                <a:gd name="connsiteX4" fmla="*/ 793630 w 2993366"/>
                <a:gd name="connsiteY4" fmla="*/ 923027 h 1466491"/>
                <a:gd name="connsiteX5" fmla="*/ 948906 w 2993366"/>
                <a:gd name="connsiteY5" fmla="*/ 1121434 h 1466491"/>
                <a:gd name="connsiteX6" fmla="*/ 1078302 w 2993366"/>
                <a:gd name="connsiteY6" fmla="*/ 1268083 h 1466491"/>
                <a:gd name="connsiteX7" fmla="*/ 1293962 w 2993366"/>
                <a:gd name="connsiteY7" fmla="*/ 1423359 h 1466491"/>
                <a:gd name="connsiteX8" fmla="*/ 1483743 w 2993366"/>
                <a:gd name="connsiteY8" fmla="*/ 1466491 h 1466491"/>
                <a:gd name="connsiteX9" fmla="*/ 1682151 w 2993366"/>
                <a:gd name="connsiteY9" fmla="*/ 1423359 h 1466491"/>
                <a:gd name="connsiteX10" fmla="*/ 1871932 w 2993366"/>
                <a:gd name="connsiteY10" fmla="*/ 1276710 h 1466491"/>
                <a:gd name="connsiteX11" fmla="*/ 2027207 w 2993366"/>
                <a:gd name="connsiteY11" fmla="*/ 1078302 h 1466491"/>
                <a:gd name="connsiteX12" fmla="*/ 2225615 w 2993366"/>
                <a:gd name="connsiteY12" fmla="*/ 862642 h 1466491"/>
                <a:gd name="connsiteX13" fmla="*/ 2389517 w 2993366"/>
                <a:gd name="connsiteY13" fmla="*/ 629728 h 1466491"/>
                <a:gd name="connsiteX14" fmla="*/ 2631056 w 2993366"/>
                <a:gd name="connsiteY14" fmla="*/ 327804 h 1466491"/>
                <a:gd name="connsiteX15" fmla="*/ 2993366 w 2993366"/>
                <a:gd name="connsiteY15" fmla="*/ 0 h 1466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93366" h="1466491">
                  <a:moveTo>
                    <a:pt x="0" y="0"/>
                  </a:moveTo>
                  <a:cubicBezTo>
                    <a:pt x="71886" y="61823"/>
                    <a:pt x="143773" y="123646"/>
                    <a:pt x="215660" y="198408"/>
                  </a:cubicBezTo>
                  <a:cubicBezTo>
                    <a:pt x="287547" y="273170"/>
                    <a:pt x="369498" y="370936"/>
                    <a:pt x="431321" y="448574"/>
                  </a:cubicBezTo>
                  <a:cubicBezTo>
                    <a:pt x="493144" y="526212"/>
                    <a:pt x="526211" y="585159"/>
                    <a:pt x="586596" y="664234"/>
                  </a:cubicBezTo>
                  <a:cubicBezTo>
                    <a:pt x="646981" y="743310"/>
                    <a:pt x="733245" y="846827"/>
                    <a:pt x="793630" y="923027"/>
                  </a:cubicBezTo>
                  <a:cubicBezTo>
                    <a:pt x="854015" y="999227"/>
                    <a:pt x="901461" y="1063925"/>
                    <a:pt x="948906" y="1121434"/>
                  </a:cubicBezTo>
                  <a:cubicBezTo>
                    <a:pt x="996351" y="1178943"/>
                    <a:pt x="1020793" y="1217762"/>
                    <a:pt x="1078302" y="1268083"/>
                  </a:cubicBezTo>
                  <a:cubicBezTo>
                    <a:pt x="1135811" y="1318404"/>
                    <a:pt x="1226389" y="1390291"/>
                    <a:pt x="1293962" y="1423359"/>
                  </a:cubicBezTo>
                  <a:cubicBezTo>
                    <a:pt x="1361535" y="1456427"/>
                    <a:pt x="1419045" y="1466491"/>
                    <a:pt x="1483743" y="1466491"/>
                  </a:cubicBezTo>
                  <a:cubicBezTo>
                    <a:pt x="1548441" y="1466491"/>
                    <a:pt x="1617453" y="1454989"/>
                    <a:pt x="1682151" y="1423359"/>
                  </a:cubicBezTo>
                  <a:cubicBezTo>
                    <a:pt x="1746849" y="1391729"/>
                    <a:pt x="1814423" y="1334219"/>
                    <a:pt x="1871932" y="1276710"/>
                  </a:cubicBezTo>
                  <a:cubicBezTo>
                    <a:pt x="1929441" y="1219201"/>
                    <a:pt x="1968260" y="1147313"/>
                    <a:pt x="2027207" y="1078302"/>
                  </a:cubicBezTo>
                  <a:cubicBezTo>
                    <a:pt x="2086154" y="1009291"/>
                    <a:pt x="2165230" y="937404"/>
                    <a:pt x="2225615" y="862642"/>
                  </a:cubicBezTo>
                  <a:cubicBezTo>
                    <a:pt x="2286000" y="787880"/>
                    <a:pt x="2321944" y="718868"/>
                    <a:pt x="2389517" y="629728"/>
                  </a:cubicBezTo>
                  <a:cubicBezTo>
                    <a:pt x="2457090" y="540588"/>
                    <a:pt x="2530415" y="432759"/>
                    <a:pt x="2631056" y="327804"/>
                  </a:cubicBezTo>
                  <a:cubicBezTo>
                    <a:pt x="2731697" y="222849"/>
                    <a:pt x="2923635" y="57509"/>
                    <a:pt x="2993366" y="0"/>
                  </a:cubicBezTo>
                </a:path>
              </a:pathLst>
            </a:cu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" name="Freihandform 21"/>
            <p:cNvSpPr/>
            <p:nvPr/>
          </p:nvSpPr>
          <p:spPr bwMode="auto">
            <a:xfrm>
              <a:off x="2286000" y="4048755"/>
              <a:ext cx="4559599" cy="434612"/>
            </a:xfrm>
            <a:custGeom>
              <a:avLst/>
              <a:gdLst>
                <a:gd name="connsiteX0" fmla="*/ 579407 w 4839419"/>
                <a:gd name="connsiteY0" fmla="*/ 15815 h 232912"/>
                <a:gd name="connsiteX1" fmla="*/ 4228381 w 4839419"/>
                <a:gd name="connsiteY1" fmla="*/ 15815 h 232912"/>
                <a:gd name="connsiteX2" fmla="*/ 4245634 w 4839419"/>
                <a:gd name="connsiteY2" fmla="*/ 15815 h 232912"/>
                <a:gd name="connsiteX3" fmla="*/ 4073105 w 4839419"/>
                <a:gd name="connsiteY3" fmla="*/ 102079 h 232912"/>
                <a:gd name="connsiteX4" fmla="*/ 3917830 w 4839419"/>
                <a:gd name="connsiteY4" fmla="*/ 214222 h 232912"/>
                <a:gd name="connsiteX5" fmla="*/ 3883324 w 4839419"/>
                <a:gd name="connsiteY5" fmla="*/ 214222 h 232912"/>
                <a:gd name="connsiteX6" fmla="*/ 941717 w 4839419"/>
                <a:gd name="connsiteY6" fmla="*/ 214222 h 232912"/>
                <a:gd name="connsiteX7" fmla="*/ 907211 w 4839419"/>
                <a:gd name="connsiteY7" fmla="*/ 196969 h 232912"/>
                <a:gd name="connsiteX8" fmla="*/ 751936 w 4839419"/>
                <a:gd name="connsiteY8" fmla="*/ 110705 h 232912"/>
                <a:gd name="connsiteX9" fmla="*/ 579407 w 4839419"/>
                <a:gd name="connsiteY9" fmla="*/ 15815 h 232912"/>
                <a:gd name="connsiteX0" fmla="*/ 133709 w 4393721"/>
                <a:gd name="connsiteY0" fmla="*/ 15815 h 264543"/>
                <a:gd name="connsiteX1" fmla="*/ 3782683 w 4393721"/>
                <a:gd name="connsiteY1" fmla="*/ 15815 h 264543"/>
                <a:gd name="connsiteX2" fmla="*/ 3799936 w 4393721"/>
                <a:gd name="connsiteY2" fmla="*/ 15815 h 264543"/>
                <a:gd name="connsiteX3" fmla="*/ 3627407 w 4393721"/>
                <a:gd name="connsiteY3" fmla="*/ 102079 h 264543"/>
                <a:gd name="connsiteX4" fmla="*/ 3472132 w 4393721"/>
                <a:gd name="connsiteY4" fmla="*/ 214222 h 264543"/>
                <a:gd name="connsiteX5" fmla="*/ 3437626 w 4393721"/>
                <a:gd name="connsiteY5" fmla="*/ 214222 h 264543"/>
                <a:gd name="connsiteX6" fmla="*/ 496019 w 4393721"/>
                <a:gd name="connsiteY6" fmla="*/ 214222 h 264543"/>
                <a:gd name="connsiteX7" fmla="*/ 461513 w 4393721"/>
                <a:gd name="connsiteY7" fmla="*/ 196969 h 264543"/>
                <a:gd name="connsiteX8" fmla="*/ 306238 w 4393721"/>
                <a:gd name="connsiteY8" fmla="*/ 110705 h 264543"/>
                <a:gd name="connsiteX9" fmla="*/ 133709 w 4393721"/>
                <a:gd name="connsiteY9" fmla="*/ 15815 h 264543"/>
                <a:gd name="connsiteX0" fmla="*/ 0 w 4260012"/>
                <a:gd name="connsiteY0" fmla="*/ 15815 h 264543"/>
                <a:gd name="connsiteX1" fmla="*/ 3648974 w 4260012"/>
                <a:gd name="connsiteY1" fmla="*/ 15815 h 264543"/>
                <a:gd name="connsiteX2" fmla="*/ 3666227 w 4260012"/>
                <a:gd name="connsiteY2" fmla="*/ 15815 h 264543"/>
                <a:gd name="connsiteX3" fmla="*/ 3493698 w 4260012"/>
                <a:gd name="connsiteY3" fmla="*/ 102079 h 264543"/>
                <a:gd name="connsiteX4" fmla="*/ 3338423 w 4260012"/>
                <a:gd name="connsiteY4" fmla="*/ 214222 h 264543"/>
                <a:gd name="connsiteX5" fmla="*/ 3303917 w 4260012"/>
                <a:gd name="connsiteY5" fmla="*/ 214222 h 264543"/>
                <a:gd name="connsiteX6" fmla="*/ 362310 w 4260012"/>
                <a:gd name="connsiteY6" fmla="*/ 214222 h 264543"/>
                <a:gd name="connsiteX7" fmla="*/ 327804 w 4260012"/>
                <a:gd name="connsiteY7" fmla="*/ 196969 h 264543"/>
                <a:gd name="connsiteX8" fmla="*/ 172529 w 4260012"/>
                <a:gd name="connsiteY8" fmla="*/ 110705 h 264543"/>
                <a:gd name="connsiteX9" fmla="*/ 0 w 4260012"/>
                <a:gd name="connsiteY9" fmla="*/ 15815 h 264543"/>
                <a:gd name="connsiteX0" fmla="*/ 0 w 4260012"/>
                <a:gd name="connsiteY0" fmla="*/ 704490 h 953218"/>
                <a:gd name="connsiteX1" fmla="*/ 3648974 w 4260012"/>
                <a:gd name="connsiteY1" fmla="*/ 704490 h 953218"/>
                <a:gd name="connsiteX2" fmla="*/ 3666227 w 4260012"/>
                <a:gd name="connsiteY2" fmla="*/ 704490 h 953218"/>
                <a:gd name="connsiteX3" fmla="*/ 3493698 w 4260012"/>
                <a:gd name="connsiteY3" fmla="*/ 790754 h 953218"/>
                <a:gd name="connsiteX4" fmla="*/ 3338423 w 4260012"/>
                <a:gd name="connsiteY4" fmla="*/ 902897 h 953218"/>
                <a:gd name="connsiteX5" fmla="*/ 3303917 w 4260012"/>
                <a:gd name="connsiteY5" fmla="*/ 902897 h 953218"/>
                <a:gd name="connsiteX6" fmla="*/ 362310 w 4260012"/>
                <a:gd name="connsiteY6" fmla="*/ 902897 h 953218"/>
                <a:gd name="connsiteX7" fmla="*/ 327804 w 4260012"/>
                <a:gd name="connsiteY7" fmla="*/ 885644 h 953218"/>
                <a:gd name="connsiteX8" fmla="*/ 172529 w 4260012"/>
                <a:gd name="connsiteY8" fmla="*/ 799380 h 953218"/>
                <a:gd name="connsiteX9" fmla="*/ 0 w 4260012"/>
                <a:gd name="connsiteY9" fmla="*/ 704490 h 953218"/>
                <a:gd name="connsiteX0" fmla="*/ 0 w 4260012"/>
                <a:gd name="connsiteY0" fmla="*/ 704490 h 953218"/>
                <a:gd name="connsiteX1" fmla="*/ 3648974 w 4260012"/>
                <a:gd name="connsiteY1" fmla="*/ 704490 h 953218"/>
                <a:gd name="connsiteX2" fmla="*/ 3666227 w 4260012"/>
                <a:gd name="connsiteY2" fmla="*/ 704490 h 953218"/>
                <a:gd name="connsiteX3" fmla="*/ 3493698 w 4260012"/>
                <a:gd name="connsiteY3" fmla="*/ 790754 h 953218"/>
                <a:gd name="connsiteX4" fmla="*/ 3338423 w 4260012"/>
                <a:gd name="connsiteY4" fmla="*/ 902897 h 953218"/>
                <a:gd name="connsiteX5" fmla="*/ 3303917 w 4260012"/>
                <a:gd name="connsiteY5" fmla="*/ 902897 h 953218"/>
                <a:gd name="connsiteX6" fmla="*/ 362310 w 4260012"/>
                <a:gd name="connsiteY6" fmla="*/ 902897 h 953218"/>
                <a:gd name="connsiteX7" fmla="*/ 327804 w 4260012"/>
                <a:gd name="connsiteY7" fmla="*/ 885644 h 953218"/>
                <a:gd name="connsiteX8" fmla="*/ 172529 w 4260012"/>
                <a:gd name="connsiteY8" fmla="*/ 799380 h 953218"/>
                <a:gd name="connsiteX9" fmla="*/ 0 w 4260012"/>
                <a:gd name="connsiteY9" fmla="*/ 704490 h 953218"/>
                <a:gd name="connsiteX0" fmla="*/ 0 w 4260012"/>
                <a:gd name="connsiteY0" fmla="*/ 704490 h 953218"/>
                <a:gd name="connsiteX1" fmla="*/ 3648974 w 4260012"/>
                <a:gd name="connsiteY1" fmla="*/ 704490 h 953218"/>
                <a:gd name="connsiteX2" fmla="*/ 3666227 w 4260012"/>
                <a:gd name="connsiteY2" fmla="*/ 704490 h 953218"/>
                <a:gd name="connsiteX3" fmla="*/ 3812875 w 4260012"/>
                <a:gd name="connsiteY3" fmla="*/ 877018 h 953218"/>
                <a:gd name="connsiteX4" fmla="*/ 3493698 w 4260012"/>
                <a:gd name="connsiteY4" fmla="*/ 790754 h 953218"/>
                <a:gd name="connsiteX5" fmla="*/ 3338423 w 4260012"/>
                <a:gd name="connsiteY5" fmla="*/ 902897 h 953218"/>
                <a:gd name="connsiteX6" fmla="*/ 3303917 w 4260012"/>
                <a:gd name="connsiteY6" fmla="*/ 902897 h 953218"/>
                <a:gd name="connsiteX7" fmla="*/ 362310 w 4260012"/>
                <a:gd name="connsiteY7" fmla="*/ 902897 h 953218"/>
                <a:gd name="connsiteX8" fmla="*/ 327804 w 4260012"/>
                <a:gd name="connsiteY8" fmla="*/ 885644 h 953218"/>
                <a:gd name="connsiteX9" fmla="*/ 172529 w 4260012"/>
                <a:gd name="connsiteY9" fmla="*/ 799380 h 953218"/>
                <a:gd name="connsiteX10" fmla="*/ 0 w 4260012"/>
                <a:gd name="connsiteY10" fmla="*/ 704490 h 953218"/>
                <a:gd name="connsiteX0" fmla="*/ 0 w 4260012"/>
                <a:gd name="connsiteY0" fmla="*/ 704490 h 953218"/>
                <a:gd name="connsiteX1" fmla="*/ 3648974 w 4260012"/>
                <a:gd name="connsiteY1" fmla="*/ 704490 h 953218"/>
                <a:gd name="connsiteX2" fmla="*/ 3666227 w 4260012"/>
                <a:gd name="connsiteY2" fmla="*/ 704490 h 953218"/>
                <a:gd name="connsiteX3" fmla="*/ 3881886 w 4260012"/>
                <a:gd name="connsiteY3" fmla="*/ 833886 h 953218"/>
                <a:gd name="connsiteX4" fmla="*/ 3812875 w 4260012"/>
                <a:gd name="connsiteY4" fmla="*/ 877018 h 953218"/>
                <a:gd name="connsiteX5" fmla="*/ 3493698 w 4260012"/>
                <a:gd name="connsiteY5" fmla="*/ 790754 h 953218"/>
                <a:gd name="connsiteX6" fmla="*/ 3338423 w 4260012"/>
                <a:gd name="connsiteY6" fmla="*/ 902897 h 953218"/>
                <a:gd name="connsiteX7" fmla="*/ 3303917 w 4260012"/>
                <a:gd name="connsiteY7" fmla="*/ 902897 h 953218"/>
                <a:gd name="connsiteX8" fmla="*/ 362310 w 4260012"/>
                <a:gd name="connsiteY8" fmla="*/ 902897 h 953218"/>
                <a:gd name="connsiteX9" fmla="*/ 327804 w 4260012"/>
                <a:gd name="connsiteY9" fmla="*/ 885644 h 953218"/>
                <a:gd name="connsiteX10" fmla="*/ 172529 w 4260012"/>
                <a:gd name="connsiteY10" fmla="*/ 799380 h 953218"/>
                <a:gd name="connsiteX11" fmla="*/ 0 w 4260012"/>
                <a:gd name="connsiteY11" fmla="*/ 704490 h 953218"/>
                <a:gd name="connsiteX0" fmla="*/ 0 w 4260012"/>
                <a:gd name="connsiteY0" fmla="*/ 514709 h 763437"/>
                <a:gd name="connsiteX1" fmla="*/ 3648974 w 4260012"/>
                <a:gd name="connsiteY1" fmla="*/ 514709 h 763437"/>
                <a:gd name="connsiteX2" fmla="*/ 3838755 w 4260012"/>
                <a:gd name="connsiteY2" fmla="*/ 704490 h 763437"/>
                <a:gd name="connsiteX3" fmla="*/ 3881886 w 4260012"/>
                <a:gd name="connsiteY3" fmla="*/ 644105 h 763437"/>
                <a:gd name="connsiteX4" fmla="*/ 3812875 w 4260012"/>
                <a:gd name="connsiteY4" fmla="*/ 687237 h 763437"/>
                <a:gd name="connsiteX5" fmla="*/ 3493698 w 4260012"/>
                <a:gd name="connsiteY5" fmla="*/ 600973 h 763437"/>
                <a:gd name="connsiteX6" fmla="*/ 3338423 w 4260012"/>
                <a:gd name="connsiteY6" fmla="*/ 713116 h 763437"/>
                <a:gd name="connsiteX7" fmla="*/ 3303917 w 4260012"/>
                <a:gd name="connsiteY7" fmla="*/ 713116 h 763437"/>
                <a:gd name="connsiteX8" fmla="*/ 362310 w 4260012"/>
                <a:gd name="connsiteY8" fmla="*/ 713116 h 763437"/>
                <a:gd name="connsiteX9" fmla="*/ 327804 w 4260012"/>
                <a:gd name="connsiteY9" fmla="*/ 695863 h 763437"/>
                <a:gd name="connsiteX10" fmla="*/ 172529 w 4260012"/>
                <a:gd name="connsiteY10" fmla="*/ 609599 h 763437"/>
                <a:gd name="connsiteX11" fmla="*/ 0 w 4260012"/>
                <a:gd name="connsiteY11" fmla="*/ 514709 h 763437"/>
                <a:gd name="connsiteX0" fmla="*/ 0 w 4260012"/>
                <a:gd name="connsiteY0" fmla="*/ 514709 h 763437"/>
                <a:gd name="connsiteX1" fmla="*/ 3648974 w 4260012"/>
                <a:gd name="connsiteY1" fmla="*/ 514709 h 763437"/>
                <a:gd name="connsiteX2" fmla="*/ 3838755 w 4260012"/>
                <a:gd name="connsiteY2" fmla="*/ 704490 h 763437"/>
                <a:gd name="connsiteX3" fmla="*/ 3812875 w 4260012"/>
                <a:gd name="connsiteY3" fmla="*/ 687237 h 763437"/>
                <a:gd name="connsiteX4" fmla="*/ 3493698 w 4260012"/>
                <a:gd name="connsiteY4" fmla="*/ 600973 h 763437"/>
                <a:gd name="connsiteX5" fmla="*/ 3338423 w 4260012"/>
                <a:gd name="connsiteY5" fmla="*/ 713116 h 763437"/>
                <a:gd name="connsiteX6" fmla="*/ 3303917 w 4260012"/>
                <a:gd name="connsiteY6" fmla="*/ 713116 h 763437"/>
                <a:gd name="connsiteX7" fmla="*/ 362310 w 4260012"/>
                <a:gd name="connsiteY7" fmla="*/ 713116 h 763437"/>
                <a:gd name="connsiteX8" fmla="*/ 327804 w 4260012"/>
                <a:gd name="connsiteY8" fmla="*/ 695863 h 763437"/>
                <a:gd name="connsiteX9" fmla="*/ 172529 w 4260012"/>
                <a:gd name="connsiteY9" fmla="*/ 609599 h 763437"/>
                <a:gd name="connsiteX10" fmla="*/ 0 w 4260012"/>
                <a:gd name="connsiteY10" fmla="*/ 514709 h 763437"/>
                <a:gd name="connsiteX0" fmla="*/ 0 w 4260012"/>
                <a:gd name="connsiteY0" fmla="*/ 514709 h 763437"/>
                <a:gd name="connsiteX1" fmla="*/ 3648974 w 4260012"/>
                <a:gd name="connsiteY1" fmla="*/ 514709 h 763437"/>
                <a:gd name="connsiteX2" fmla="*/ 3838755 w 4260012"/>
                <a:gd name="connsiteY2" fmla="*/ 704490 h 763437"/>
                <a:gd name="connsiteX3" fmla="*/ 3493698 w 4260012"/>
                <a:gd name="connsiteY3" fmla="*/ 600973 h 763437"/>
                <a:gd name="connsiteX4" fmla="*/ 3338423 w 4260012"/>
                <a:gd name="connsiteY4" fmla="*/ 713116 h 763437"/>
                <a:gd name="connsiteX5" fmla="*/ 3303917 w 4260012"/>
                <a:gd name="connsiteY5" fmla="*/ 713116 h 763437"/>
                <a:gd name="connsiteX6" fmla="*/ 362310 w 4260012"/>
                <a:gd name="connsiteY6" fmla="*/ 713116 h 763437"/>
                <a:gd name="connsiteX7" fmla="*/ 327804 w 4260012"/>
                <a:gd name="connsiteY7" fmla="*/ 695863 h 763437"/>
                <a:gd name="connsiteX8" fmla="*/ 172529 w 4260012"/>
                <a:gd name="connsiteY8" fmla="*/ 609599 h 763437"/>
                <a:gd name="connsiteX9" fmla="*/ 0 w 4260012"/>
                <a:gd name="connsiteY9" fmla="*/ 514709 h 763437"/>
                <a:gd name="connsiteX0" fmla="*/ 0 w 4231257"/>
                <a:gd name="connsiteY0" fmla="*/ 15815 h 264543"/>
                <a:gd name="connsiteX1" fmla="*/ 3648974 w 4231257"/>
                <a:gd name="connsiteY1" fmla="*/ 15815 h 264543"/>
                <a:gd name="connsiteX2" fmla="*/ 3493698 w 4231257"/>
                <a:gd name="connsiteY2" fmla="*/ 102079 h 264543"/>
                <a:gd name="connsiteX3" fmla="*/ 3338423 w 4231257"/>
                <a:gd name="connsiteY3" fmla="*/ 214222 h 264543"/>
                <a:gd name="connsiteX4" fmla="*/ 3303917 w 4231257"/>
                <a:gd name="connsiteY4" fmla="*/ 214222 h 264543"/>
                <a:gd name="connsiteX5" fmla="*/ 362310 w 4231257"/>
                <a:gd name="connsiteY5" fmla="*/ 214222 h 264543"/>
                <a:gd name="connsiteX6" fmla="*/ 327804 w 4231257"/>
                <a:gd name="connsiteY6" fmla="*/ 196969 h 264543"/>
                <a:gd name="connsiteX7" fmla="*/ 172529 w 4231257"/>
                <a:gd name="connsiteY7" fmla="*/ 110705 h 264543"/>
                <a:gd name="connsiteX8" fmla="*/ 0 w 4231257"/>
                <a:gd name="connsiteY8" fmla="*/ 15815 h 264543"/>
                <a:gd name="connsiteX0" fmla="*/ 0 w 3648974"/>
                <a:gd name="connsiteY0" fmla="*/ 15815 h 264543"/>
                <a:gd name="connsiteX1" fmla="*/ 3648974 w 3648974"/>
                <a:gd name="connsiteY1" fmla="*/ 15815 h 264543"/>
                <a:gd name="connsiteX2" fmla="*/ 3493698 w 3648974"/>
                <a:gd name="connsiteY2" fmla="*/ 102079 h 264543"/>
                <a:gd name="connsiteX3" fmla="*/ 3338423 w 3648974"/>
                <a:gd name="connsiteY3" fmla="*/ 214222 h 264543"/>
                <a:gd name="connsiteX4" fmla="*/ 3303917 w 3648974"/>
                <a:gd name="connsiteY4" fmla="*/ 214222 h 264543"/>
                <a:gd name="connsiteX5" fmla="*/ 362310 w 3648974"/>
                <a:gd name="connsiteY5" fmla="*/ 214222 h 264543"/>
                <a:gd name="connsiteX6" fmla="*/ 327804 w 3648974"/>
                <a:gd name="connsiteY6" fmla="*/ 196969 h 264543"/>
                <a:gd name="connsiteX7" fmla="*/ 172529 w 3648974"/>
                <a:gd name="connsiteY7" fmla="*/ 110705 h 264543"/>
                <a:gd name="connsiteX8" fmla="*/ 0 w 3648974"/>
                <a:gd name="connsiteY8" fmla="*/ 15815 h 264543"/>
                <a:gd name="connsiteX0" fmla="*/ 0 w 3946492"/>
                <a:gd name="connsiteY0" fmla="*/ 15815 h 264543"/>
                <a:gd name="connsiteX1" fmla="*/ 3946492 w 3946492"/>
                <a:gd name="connsiteY1" fmla="*/ 15815 h 264543"/>
                <a:gd name="connsiteX2" fmla="*/ 3493698 w 3946492"/>
                <a:gd name="connsiteY2" fmla="*/ 102079 h 264543"/>
                <a:gd name="connsiteX3" fmla="*/ 3338423 w 3946492"/>
                <a:gd name="connsiteY3" fmla="*/ 214222 h 264543"/>
                <a:gd name="connsiteX4" fmla="*/ 3303917 w 3946492"/>
                <a:gd name="connsiteY4" fmla="*/ 214222 h 264543"/>
                <a:gd name="connsiteX5" fmla="*/ 362310 w 3946492"/>
                <a:gd name="connsiteY5" fmla="*/ 214222 h 264543"/>
                <a:gd name="connsiteX6" fmla="*/ 327804 w 3946492"/>
                <a:gd name="connsiteY6" fmla="*/ 196969 h 264543"/>
                <a:gd name="connsiteX7" fmla="*/ 172529 w 3946492"/>
                <a:gd name="connsiteY7" fmla="*/ 110705 h 264543"/>
                <a:gd name="connsiteX8" fmla="*/ 0 w 3946492"/>
                <a:gd name="connsiteY8" fmla="*/ 15815 h 264543"/>
                <a:gd name="connsiteX0" fmla="*/ 0 w 3946492"/>
                <a:gd name="connsiteY0" fmla="*/ 15815 h 264543"/>
                <a:gd name="connsiteX1" fmla="*/ 3946492 w 3946492"/>
                <a:gd name="connsiteY1" fmla="*/ 15815 h 264543"/>
                <a:gd name="connsiteX2" fmla="*/ 3651209 w 3946492"/>
                <a:gd name="connsiteY2" fmla="*/ 102079 h 264543"/>
                <a:gd name="connsiteX3" fmla="*/ 3338423 w 3946492"/>
                <a:gd name="connsiteY3" fmla="*/ 214222 h 264543"/>
                <a:gd name="connsiteX4" fmla="*/ 3303917 w 3946492"/>
                <a:gd name="connsiteY4" fmla="*/ 214222 h 264543"/>
                <a:gd name="connsiteX5" fmla="*/ 362310 w 3946492"/>
                <a:gd name="connsiteY5" fmla="*/ 214222 h 264543"/>
                <a:gd name="connsiteX6" fmla="*/ 327804 w 3946492"/>
                <a:gd name="connsiteY6" fmla="*/ 196969 h 264543"/>
                <a:gd name="connsiteX7" fmla="*/ 172529 w 3946492"/>
                <a:gd name="connsiteY7" fmla="*/ 110705 h 264543"/>
                <a:gd name="connsiteX8" fmla="*/ 0 w 3946492"/>
                <a:gd name="connsiteY8" fmla="*/ 15815 h 264543"/>
                <a:gd name="connsiteX0" fmla="*/ 0 w 4095251"/>
                <a:gd name="connsiteY0" fmla="*/ 15815 h 264543"/>
                <a:gd name="connsiteX1" fmla="*/ 4095251 w 4095251"/>
                <a:gd name="connsiteY1" fmla="*/ 15815 h 264543"/>
                <a:gd name="connsiteX2" fmla="*/ 3651209 w 4095251"/>
                <a:gd name="connsiteY2" fmla="*/ 102079 h 264543"/>
                <a:gd name="connsiteX3" fmla="*/ 3338423 w 4095251"/>
                <a:gd name="connsiteY3" fmla="*/ 214222 h 264543"/>
                <a:gd name="connsiteX4" fmla="*/ 3303917 w 4095251"/>
                <a:gd name="connsiteY4" fmla="*/ 214222 h 264543"/>
                <a:gd name="connsiteX5" fmla="*/ 362310 w 4095251"/>
                <a:gd name="connsiteY5" fmla="*/ 214222 h 264543"/>
                <a:gd name="connsiteX6" fmla="*/ 327804 w 4095251"/>
                <a:gd name="connsiteY6" fmla="*/ 196969 h 264543"/>
                <a:gd name="connsiteX7" fmla="*/ 172529 w 4095251"/>
                <a:gd name="connsiteY7" fmla="*/ 110705 h 264543"/>
                <a:gd name="connsiteX8" fmla="*/ 0 w 4095251"/>
                <a:gd name="connsiteY8" fmla="*/ 15815 h 264543"/>
                <a:gd name="connsiteX0" fmla="*/ 0 w 4095251"/>
                <a:gd name="connsiteY0" fmla="*/ 15815 h 264543"/>
                <a:gd name="connsiteX1" fmla="*/ 4095251 w 4095251"/>
                <a:gd name="connsiteY1" fmla="*/ 15815 h 264543"/>
                <a:gd name="connsiteX2" fmla="*/ 3651209 w 4095251"/>
                <a:gd name="connsiteY2" fmla="*/ 102079 h 264543"/>
                <a:gd name="connsiteX3" fmla="*/ 3338423 w 4095251"/>
                <a:gd name="connsiteY3" fmla="*/ 214222 h 264543"/>
                <a:gd name="connsiteX4" fmla="*/ 3303917 w 4095251"/>
                <a:gd name="connsiteY4" fmla="*/ 214222 h 264543"/>
                <a:gd name="connsiteX5" fmla="*/ 362310 w 4095251"/>
                <a:gd name="connsiteY5" fmla="*/ 214222 h 264543"/>
                <a:gd name="connsiteX6" fmla="*/ 327804 w 4095251"/>
                <a:gd name="connsiteY6" fmla="*/ 196969 h 264543"/>
                <a:gd name="connsiteX7" fmla="*/ 172529 w 4095251"/>
                <a:gd name="connsiteY7" fmla="*/ 110705 h 264543"/>
                <a:gd name="connsiteX8" fmla="*/ 0 w 4095251"/>
                <a:gd name="connsiteY8" fmla="*/ 15815 h 264543"/>
                <a:gd name="connsiteX0" fmla="*/ 0 w 4480274"/>
                <a:gd name="connsiteY0" fmla="*/ 15815 h 264543"/>
                <a:gd name="connsiteX1" fmla="*/ 4480274 w 4480274"/>
                <a:gd name="connsiteY1" fmla="*/ 15815 h 264543"/>
                <a:gd name="connsiteX2" fmla="*/ 4036232 w 4480274"/>
                <a:gd name="connsiteY2" fmla="*/ 102079 h 264543"/>
                <a:gd name="connsiteX3" fmla="*/ 3723446 w 4480274"/>
                <a:gd name="connsiteY3" fmla="*/ 214222 h 264543"/>
                <a:gd name="connsiteX4" fmla="*/ 3688940 w 4480274"/>
                <a:gd name="connsiteY4" fmla="*/ 214222 h 264543"/>
                <a:gd name="connsiteX5" fmla="*/ 747333 w 4480274"/>
                <a:gd name="connsiteY5" fmla="*/ 214222 h 264543"/>
                <a:gd name="connsiteX6" fmla="*/ 712827 w 4480274"/>
                <a:gd name="connsiteY6" fmla="*/ 196969 h 264543"/>
                <a:gd name="connsiteX7" fmla="*/ 557552 w 4480274"/>
                <a:gd name="connsiteY7" fmla="*/ 110705 h 264543"/>
                <a:gd name="connsiteX8" fmla="*/ 0 w 4480274"/>
                <a:gd name="connsiteY8" fmla="*/ 15815 h 264543"/>
                <a:gd name="connsiteX0" fmla="*/ 0 w 4480274"/>
                <a:gd name="connsiteY0" fmla="*/ 15815 h 232912"/>
                <a:gd name="connsiteX1" fmla="*/ 4480274 w 4480274"/>
                <a:gd name="connsiteY1" fmla="*/ 15815 h 232912"/>
                <a:gd name="connsiteX2" fmla="*/ 4036232 w 4480274"/>
                <a:gd name="connsiteY2" fmla="*/ 102079 h 232912"/>
                <a:gd name="connsiteX3" fmla="*/ 3723446 w 4480274"/>
                <a:gd name="connsiteY3" fmla="*/ 214222 h 232912"/>
                <a:gd name="connsiteX4" fmla="*/ 3688940 w 4480274"/>
                <a:gd name="connsiteY4" fmla="*/ 214222 h 232912"/>
                <a:gd name="connsiteX5" fmla="*/ 747333 w 4480274"/>
                <a:gd name="connsiteY5" fmla="*/ 214222 h 232912"/>
                <a:gd name="connsiteX6" fmla="*/ 712827 w 4480274"/>
                <a:gd name="connsiteY6" fmla="*/ 196969 h 232912"/>
                <a:gd name="connsiteX7" fmla="*/ 557552 w 4480274"/>
                <a:gd name="connsiteY7" fmla="*/ 110705 h 232912"/>
                <a:gd name="connsiteX8" fmla="*/ 0 w 4480274"/>
                <a:gd name="connsiteY8" fmla="*/ 15815 h 232912"/>
                <a:gd name="connsiteX0" fmla="*/ 0 w 4480274"/>
                <a:gd name="connsiteY0" fmla="*/ 15815 h 232912"/>
                <a:gd name="connsiteX1" fmla="*/ 4480274 w 4480274"/>
                <a:gd name="connsiteY1" fmla="*/ 15815 h 232912"/>
                <a:gd name="connsiteX2" fmla="*/ 4036232 w 4480274"/>
                <a:gd name="connsiteY2" fmla="*/ 102079 h 232912"/>
                <a:gd name="connsiteX3" fmla="*/ 3723446 w 4480274"/>
                <a:gd name="connsiteY3" fmla="*/ 214222 h 232912"/>
                <a:gd name="connsiteX4" fmla="*/ 3688940 w 4480274"/>
                <a:gd name="connsiteY4" fmla="*/ 214222 h 232912"/>
                <a:gd name="connsiteX5" fmla="*/ 747333 w 4480274"/>
                <a:gd name="connsiteY5" fmla="*/ 214222 h 232912"/>
                <a:gd name="connsiteX6" fmla="*/ 712827 w 4480274"/>
                <a:gd name="connsiteY6" fmla="*/ 196969 h 232912"/>
                <a:gd name="connsiteX7" fmla="*/ 557553 w 4480274"/>
                <a:gd name="connsiteY7" fmla="*/ 110705 h 232912"/>
                <a:gd name="connsiteX8" fmla="*/ 0 w 4480274"/>
                <a:gd name="connsiteY8" fmla="*/ 15815 h 232912"/>
                <a:gd name="connsiteX0" fmla="*/ 0 w 4480274"/>
                <a:gd name="connsiteY0" fmla="*/ 15815 h 232912"/>
                <a:gd name="connsiteX1" fmla="*/ 4480274 w 4480274"/>
                <a:gd name="connsiteY1" fmla="*/ 15815 h 232912"/>
                <a:gd name="connsiteX2" fmla="*/ 4036232 w 4480274"/>
                <a:gd name="connsiteY2" fmla="*/ 102079 h 232912"/>
                <a:gd name="connsiteX3" fmla="*/ 3723446 w 4480274"/>
                <a:gd name="connsiteY3" fmla="*/ 214222 h 232912"/>
                <a:gd name="connsiteX4" fmla="*/ 3688940 w 4480274"/>
                <a:gd name="connsiteY4" fmla="*/ 214222 h 232912"/>
                <a:gd name="connsiteX5" fmla="*/ 747333 w 4480274"/>
                <a:gd name="connsiteY5" fmla="*/ 214222 h 232912"/>
                <a:gd name="connsiteX6" fmla="*/ 712827 w 4480274"/>
                <a:gd name="connsiteY6" fmla="*/ 196969 h 232912"/>
                <a:gd name="connsiteX7" fmla="*/ 557554 w 4480274"/>
                <a:gd name="connsiteY7" fmla="*/ 110705 h 232912"/>
                <a:gd name="connsiteX8" fmla="*/ 0 w 4480274"/>
                <a:gd name="connsiteY8" fmla="*/ 15815 h 232912"/>
                <a:gd name="connsiteX0" fmla="*/ 0 w 4480274"/>
                <a:gd name="connsiteY0" fmla="*/ 15815 h 232912"/>
                <a:gd name="connsiteX1" fmla="*/ 4480274 w 4480274"/>
                <a:gd name="connsiteY1" fmla="*/ 15815 h 232912"/>
                <a:gd name="connsiteX2" fmla="*/ 4036232 w 4480274"/>
                <a:gd name="connsiteY2" fmla="*/ 102079 h 232912"/>
                <a:gd name="connsiteX3" fmla="*/ 3723446 w 4480274"/>
                <a:gd name="connsiteY3" fmla="*/ 214222 h 232912"/>
                <a:gd name="connsiteX4" fmla="*/ 3688940 w 4480274"/>
                <a:gd name="connsiteY4" fmla="*/ 214222 h 232912"/>
                <a:gd name="connsiteX5" fmla="*/ 747333 w 4480274"/>
                <a:gd name="connsiteY5" fmla="*/ 214222 h 232912"/>
                <a:gd name="connsiteX6" fmla="*/ 712827 w 4480274"/>
                <a:gd name="connsiteY6" fmla="*/ 196969 h 232912"/>
                <a:gd name="connsiteX7" fmla="*/ 557555 w 4480274"/>
                <a:gd name="connsiteY7" fmla="*/ 110705 h 232912"/>
                <a:gd name="connsiteX8" fmla="*/ 0 w 4480274"/>
                <a:gd name="connsiteY8" fmla="*/ 15815 h 232912"/>
                <a:gd name="connsiteX0" fmla="*/ 0 w 4480274"/>
                <a:gd name="connsiteY0" fmla="*/ 15815 h 232912"/>
                <a:gd name="connsiteX1" fmla="*/ 4480274 w 4480274"/>
                <a:gd name="connsiteY1" fmla="*/ 15815 h 232912"/>
                <a:gd name="connsiteX2" fmla="*/ 4036232 w 4480274"/>
                <a:gd name="connsiteY2" fmla="*/ 102079 h 232912"/>
                <a:gd name="connsiteX3" fmla="*/ 3723446 w 4480274"/>
                <a:gd name="connsiteY3" fmla="*/ 214222 h 232912"/>
                <a:gd name="connsiteX4" fmla="*/ 3688940 w 4480274"/>
                <a:gd name="connsiteY4" fmla="*/ 214222 h 232912"/>
                <a:gd name="connsiteX5" fmla="*/ 747333 w 4480274"/>
                <a:gd name="connsiteY5" fmla="*/ 214222 h 232912"/>
                <a:gd name="connsiteX6" fmla="*/ 712827 w 4480274"/>
                <a:gd name="connsiteY6" fmla="*/ 196969 h 232912"/>
                <a:gd name="connsiteX7" fmla="*/ 426297 w 4480274"/>
                <a:gd name="connsiteY7" fmla="*/ 110705 h 232912"/>
                <a:gd name="connsiteX8" fmla="*/ 0 w 4480274"/>
                <a:gd name="connsiteY8" fmla="*/ 15815 h 232912"/>
                <a:gd name="connsiteX0" fmla="*/ 675250 w 5155524"/>
                <a:gd name="connsiteY0" fmla="*/ 15815 h 232912"/>
                <a:gd name="connsiteX1" fmla="*/ 5155524 w 5155524"/>
                <a:gd name="connsiteY1" fmla="*/ 15815 h 232912"/>
                <a:gd name="connsiteX2" fmla="*/ 4711482 w 5155524"/>
                <a:gd name="connsiteY2" fmla="*/ 102079 h 232912"/>
                <a:gd name="connsiteX3" fmla="*/ 4398696 w 5155524"/>
                <a:gd name="connsiteY3" fmla="*/ 214222 h 232912"/>
                <a:gd name="connsiteX4" fmla="*/ 4364190 w 5155524"/>
                <a:gd name="connsiteY4" fmla="*/ 214222 h 232912"/>
                <a:gd name="connsiteX5" fmla="*/ 1422583 w 5155524"/>
                <a:gd name="connsiteY5" fmla="*/ 214222 h 232912"/>
                <a:gd name="connsiteX6" fmla="*/ 1388077 w 5155524"/>
                <a:gd name="connsiteY6" fmla="*/ 196969 h 232912"/>
                <a:gd name="connsiteX7" fmla="*/ 1101547 w 5155524"/>
                <a:gd name="connsiteY7" fmla="*/ 110705 h 232912"/>
                <a:gd name="connsiteX8" fmla="*/ 1217782 w 5155524"/>
                <a:gd name="connsiteY8" fmla="*/ 103019 h 232912"/>
                <a:gd name="connsiteX9" fmla="*/ 675250 w 5155524"/>
                <a:gd name="connsiteY9" fmla="*/ 15815 h 232912"/>
                <a:gd name="connsiteX0" fmla="*/ 0 w 4480274"/>
                <a:gd name="connsiteY0" fmla="*/ 15815 h 232912"/>
                <a:gd name="connsiteX1" fmla="*/ 4480274 w 4480274"/>
                <a:gd name="connsiteY1" fmla="*/ 15815 h 232912"/>
                <a:gd name="connsiteX2" fmla="*/ 4036232 w 4480274"/>
                <a:gd name="connsiteY2" fmla="*/ 102079 h 232912"/>
                <a:gd name="connsiteX3" fmla="*/ 3723446 w 4480274"/>
                <a:gd name="connsiteY3" fmla="*/ 214222 h 232912"/>
                <a:gd name="connsiteX4" fmla="*/ 3688940 w 4480274"/>
                <a:gd name="connsiteY4" fmla="*/ 214222 h 232912"/>
                <a:gd name="connsiteX5" fmla="*/ 747333 w 4480274"/>
                <a:gd name="connsiteY5" fmla="*/ 214222 h 232912"/>
                <a:gd name="connsiteX6" fmla="*/ 712827 w 4480274"/>
                <a:gd name="connsiteY6" fmla="*/ 196969 h 232912"/>
                <a:gd name="connsiteX7" fmla="*/ 426297 w 4480274"/>
                <a:gd name="connsiteY7" fmla="*/ 110705 h 232912"/>
                <a:gd name="connsiteX8" fmla="*/ 542532 w 4480274"/>
                <a:gd name="connsiteY8" fmla="*/ 103019 h 232912"/>
                <a:gd name="connsiteX9" fmla="*/ 0 w 4480274"/>
                <a:gd name="connsiteY9" fmla="*/ 15815 h 232912"/>
                <a:gd name="connsiteX0" fmla="*/ 0 w 4480274"/>
                <a:gd name="connsiteY0" fmla="*/ 15815 h 232912"/>
                <a:gd name="connsiteX1" fmla="*/ 4480274 w 4480274"/>
                <a:gd name="connsiteY1" fmla="*/ 15815 h 232912"/>
                <a:gd name="connsiteX2" fmla="*/ 4036232 w 4480274"/>
                <a:gd name="connsiteY2" fmla="*/ 102079 h 232912"/>
                <a:gd name="connsiteX3" fmla="*/ 3723446 w 4480274"/>
                <a:gd name="connsiteY3" fmla="*/ 214222 h 232912"/>
                <a:gd name="connsiteX4" fmla="*/ 3688940 w 4480274"/>
                <a:gd name="connsiteY4" fmla="*/ 214222 h 232912"/>
                <a:gd name="connsiteX5" fmla="*/ 747333 w 4480274"/>
                <a:gd name="connsiteY5" fmla="*/ 214222 h 232912"/>
                <a:gd name="connsiteX6" fmla="*/ 712827 w 4480274"/>
                <a:gd name="connsiteY6" fmla="*/ 196969 h 232912"/>
                <a:gd name="connsiteX7" fmla="*/ 542532 w 4480274"/>
                <a:gd name="connsiteY7" fmla="*/ 103019 h 232912"/>
                <a:gd name="connsiteX8" fmla="*/ 0 w 4480274"/>
                <a:gd name="connsiteY8" fmla="*/ 15815 h 232912"/>
                <a:gd name="connsiteX0" fmla="*/ 0 w 4480274"/>
                <a:gd name="connsiteY0" fmla="*/ 15815 h 232912"/>
                <a:gd name="connsiteX1" fmla="*/ 4480274 w 4480274"/>
                <a:gd name="connsiteY1" fmla="*/ 15815 h 232912"/>
                <a:gd name="connsiteX2" fmla="*/ 4036232 w 4480274"/>
                <a:gd name="connsiteY2" fmla="*/ 102079 h 232912"/>
                <a:gd name="connsiteX3" fmla="*/ 3723446 w 4480274"/>
                <a:gd name="connsiteY3" fmla="*/ 214222 h 232912"/>
                <a:gd name="connsiteX4" fmla="*/ 3688940 w 4480274"/>
                <a:gd name="connsiteY4" fmla="*/ 214222 h 232912"/>
                <a:gd name="connsiteX5" fmla="*/ 747333 w 4480274"/>
                <a:gd name="connsiteY5" fmla="*/ 214222 h 232912"/>
                <a:gd name="connsiteX6" fmla="*/ 712827 w 4480274"/>
                <a:gd name="connsiteY6" fmla="*/ 196969 h 232912"/>
                <a:gd name="connsiteX7" fmla="*/ 708793 w 4480274"/>
                <a:gd name="connsiteY7" fmla="*/ 192601 h 232912"/>
                <a:gd name="connsiteX8" fmla="*/ 542532 w 4480274"/>
                <a:gd name="connsiteY8" fmla="*/ 103019 h 232912"/>
                <a:gd name="connsiteX9" fmla="*/ 0 w 4480274"/>
                <a:gd name="connsiteY9" fmla="*/ 15815 h 232912"/>
                <a:gd name="connsiteX0" fmla="*/ 0 w 4480274"/>
                <a:gd name="connsiteY0" fmla="*/ 15815 h 232912"/>
                <a:gd name="connsiteX1" fmla="*/ 4480274 w 4480274"/>
                <a:gd name="connsiteY1" fmla="*/ 15815 h 232912"/>
                <a:gd name="connsiteX2" fmla="*/ 4036232 w 4480274"/>
                <a:gd name="connsiteY2" fmla="*/ 102079 h 232912"/>
                <a:gd name="connsiteX3" fmla="*/ 3723446 w 4480274"/>
                <a:gd name="connsiteY3" fmla="*/ 214222 h 232912"/>
                <a:gd name="connsiteX4" fmla="*/ 3688940 w 4480274"/>
                <a:gd name="connsiteY4" fmla="*/ 214222 h 232912"/>
                <a:gd name="connsiteX5" fmla="*/ 747333 w 4480274"/>
                <a:gd name="connsiteY5" fmla="*/ 214222 h 232912"/>
                <a:gd name="connsiteX6" fmla="*/ 712827 w 4480274"/>
                <a:gd name="connsiteY6" fmla="*/ 196969 h 232912"/>
                <a:gd name="connsiteX7" fmla="*/ 542532 w 4480274"/>
                <a:gd name="connsiteY7" fmla="*/ 103019 h 232912"/>
                <a:gd name="connsiteX8" fmla="*/ 0 w 4480274"/>
                <a:gd name="connsiteY8" fmla="*/ 15815 h 232912"/>
                <a:gd name="connsiteX0" fmla="*/ 0 w 4480274"/>
                <a:gd name="connsiteY0" fmla="*/ 15815 h 232912"/>
                <a:gd name="connsiteX1" fmla="*/ 4480274 w 4480274"/>
                <a:gd name="connsiteY1" fmla="*/ 15815 h 232912"/>
                <a:gd name="connsiteX2" fmla="*/ 4036232 w 4480274"/>
                <a:gd name="connsiteY2" fmla="*/ 102079 h 232912"/>
                <a:gd name="connsiteX3" fmla="*/ 3723446 w 4480274"/>
                <a:gd name="connsiteY3" fmla="*/ 214222 h 232912"/>
                <a:gd name="connsiteX4" fmla="*/ 3688940 w 4480274"/>
                <a:gd name="connsiteY4" fmla="*/ 214222 h 232912"/>
                <a:gd name="connsiteX5" fmla="*/ 747333 w 4480274"/>
                <a:gd name="connsiteY5" fmla="*/ 214222 h 232912"/>
                <a:gd name="connsiteX6" fmla="*/ 542532 w 4480274"/>
                <a:gd name="connsiteY6" fmla="*/ 103019 h 232912"/>
                <a:gd name="connsiteX7" fmla="*/ 0 w 4480274"/>
                <a:gd name="connsiteY7" fmla="*/ 15815 h 232912"/>
                <a:gd name="connsiteX0" fmla="*/ 0 w 4480274"/>
                <a:gd name="connsiteY0" fmla="*/ 15815 h 232912"/>
                <a:gd name="connsiteX1" fmla="*/ 4480274 w 4480274"/>
                <a:gd name="connsiteY1" fmla="*/ 15815 h 232912"/>
                <a:gd name="connsiteX2" fmla="*/ 4036232 w 4480274"/>
                <a:gd name="connsiteY2" fmla="*/ 102079 h 232912"/>
                <a:gd name="connsiteX3" fmla="*/ 3723446 w 4480274"/>
                <a:gd name="connsiteY3" fmla="*/ 214222 h 232912"/>
                <a:gd name="connsiteX4" fmla="*/ 3688940 w 4480274"/>
                <a:gd name="connsiteY4" fmla="*/ 214222 h 232912"/>
                <a:gd name="connsiteX5" fmla="*/ 747333 w 4480274"/>
                <a:gd name="connsiteY5" fmla="*/ 214222 h 232912"/>
                <a:gd name="connsiteX6" fmla="*/ 542532 w 4480274"/>
                <a:gd name="connsiteY6" fmla="*/ 103019 h 232912"/>
                <a:gd name="connsiteX7" fmla="*/ 0 w 4480274"/>
                <a:gd name="connsiteY7" fmla="*/ 15815 h 232912"/>
                <a:gd name="connsiteX0" fmla="*/ 0 w 4480274"/>
                <a:gd name="connsiteY0" fmla="*/ 15815 h 232912"/>
                <a:gd name="connsiteX1" fmla="*/ 4480274 w 4480274"/>
                <a:gd name="connsiteY1" fmla="*/ 15815 h 232912"/>
                <a:gd name="connsiteX2" fmla="*/ 4036232 w 4480274"/>
                <a:gd name="connsiteY2" fmla="*/ 102079 h 232912"/>
                <a:gd name="connsiteX3" fmla="*/ 3723446 w 4480274"/>
                <a:gd name="connsiteY3" fmla="*/ 214222 h 232912"/>
                <a:gd name="connsiteX4" fmla="*/ 3688940 w 4480274"/>
                <a:gd name="connsiteY4" fmla="*/ 214222 h 232912"/>
                <a:gd name="connsiteX5" fmla="*/ 747333 w 4480274"/>
                <a:gd name="connsiteY5" fmla="*/ 214222 h 232912"/>
                <a:gd name="connsiteX6" fmla="*/ 542532 w 4480274"/>
                <a:gd name="connsiteY6" fmla="*/ 103019 h 232912"/>
                <a:gd name="connsiteX7" fmla="*/ 0 w 4480274"/>
                <a:gd name="connsiteY7" fmla="*/ 15815 h 232912"/>
                <a:gd name="connsiteX0" fmla="*/ 0 w 4480274"/>
                <a:gd name="connsiteY0" fmla="*/ 15815 h 232912"/>
                <a:gd name="connsiteX1" fmla="*/ 4480274 w 4480274"/>
                <a:gd name="connsiteY1" fmla="*/ 15815 h 232912"/>
                <a:gd name="connsiteX2" fmla="*/ 4036232 w 4480274"/>
                <a:gd name="connsiteY2" fmla="*/ 102079 h 232912"/>
                <a:gd name="connsiteX3" fmla="*/ 3723446 w 4480274"/>
                <a:gd name="connsiteY3" fmla="*/ 214222 h 232912"/>
                <a:gd name="connsiteX4" fmla="*/ 3688940 w 4480274"/>
                <a:gd name="connsiteY4" fmla="*/ 214222 h 232912"/>
                <a:gd name="connsiteX5" fmla="*/ 747333 w 4480274"/>
                <a:gd name="connsiteY5" fmla="*/ 214222 h 232912"/>
                <a:gd name="connsiteX6" fmla="*/ 542532 w 4480274"/>
                <a:gd name="connsiteY6" fmla="*/ 103019 h 232912"/>
                <a:gd name="connsiteX7" fmla="*/ 0 w 4480274"/>
                <a:gd name="connsiteY7" fmla="*/ 15815 h 232912"/>
                <a:gd name="connsiteX0" fmla="*/ 0 w 4480274"/>
                <a:gd name="connsiteY0" fmla="*/ 15815 h 232912"/>
                <a:gd name="connsiteX1" fmla="*/ 4480274 w 4480274"/>
                <a:gd name="connsiteY1" fmla="*/ 15815 h 232912"/>
                <a:gd name="connsiteX2" fmla="*/ 4036232 w 4480274"/>
                <a:gd name="connsiteY2" fmla="*/ 102079 h 232912"/>
                <a:gd name="connsiteX3" fmla="*/ 3723446 w 4480274"/>
                <a:gd name="connsiteY3" fmla="*/ 214222 h 232912"/>
                <a:gd name="connsiteX4" fmla="*/ 3688940 w 4480274"/>
                <a:gd name="connsiteY4" fmla="*/ 214222 h 232912"/>
                <a:gd name="connsiteX5" fmla="*/ 819798 w 4480274"/>
                <a:gd name="connsiteY5" fmla="*/ 214222 h 232912"/>
                <a:gd name="connsiteX6" fmla="*/ 542532 w 4480274"/>
                <a:gd name="connsiteY6" fmla="*/ 103019 h 232912"/>
                <a:gd name="connsiteX7" fmla="*/ 0 w 4480274"/>
                <a:gd name="connsiteY7" fmla="*/ 15815 h 232912"/>
                <a:gd name="connsiteX0" fmla="*/ 656533 w 5136807"/>
                <a:gd name="connsiteY0" fmla="*/ 15815 h 232912"/>
                <a:gd name="connsiteX1" fmla="*/ 5136807 w 5136807"/>
                <a:gd name="connsiteY1" fmla="*/ 15815 h 232912"/>
                <a:gd name="connsiteX2" fmla="*/ 4692765 w 5136807"/>
                <a:gd name="connsiteY2" fmla="*/ 102079 h 232912"/>
                <a:gd name="connsiteX3" fmla="*/ 4379979 w 5136807"/>
                <a:gd name="connsiteY3" fmla="*/ 214222 h 232912"/>
                <a:gd name="connsiteX4" fmla="*/ 4345473 w 5136807"/>
                <a:gd name="connsiteY4" fmla="*/ 214222 h 232912"/>
                <a:gd name="connsiteX5" fmla="*/ 1476331 w 5136807"/>
                <a:gd name="connsiteY5" fmla="*/ 214222 h 232912"/>
                <a:gd name="connsiteX6" fmla="*/ 1199065 w 5136807"/>
                <a:gd name="connsiteY6" fmla="*/ 103019 h 232912"/>
                <a:gd name="connsiteX7" fmla="*/ 1197607 w 5136807"/>
                <a:gd name="connsiteY7" fmla="*/ 101060 h 232912"/>
                <a:gd name="connsiteX8" fmla="*/ 656533 w 5136807"/>
                <a:gd name="connsiteY8" fmla="*/ 15815 h 232912"/>
                <a:gd name="connsiteX0" fmla="*/ 0 w 4480274"/>
                <a:gd name="connsiteY0" fmla="*/ 15815 h 232912"/>
                <a:gd name="connsiteX1" fmla="*/ 4480274 w 4480274"/>
                <a:gd name="connsiteY1" fmla="*/ 15815 h 232912"/>
                <a:gd name="connsiteX2" fmla="*/ 4036232 w 4480274"/>
                <a:gd name="connsiteY2" fmla="*/ 102079 h 232912"/>
                <a:gd name="connsiteX3" fmla="*/ 3723446 w 4480274"/>
                <a:gd name="connsiteY3" fmla="*/ 214222 h 232912"/>
                <a:gd name="connsiteX4" fmla="*/ 3688940 w 4480274"/>
                <a:gd name="connsiteY4" fmla="*/ 214222 h 232912"/>
                <a:gd name="connsiteX5" fmla="*/ 819798 w 4480274"/>
                <a:gd name="connsiteY5" fmla="*/ 214222 h 232912"/>
                <a:gd name="connsiteX6" fmla="*/ 542532 w 4480274"/>
                <a:gd name="connsiteY6" fmla="*/ 103019 h 232912"/>
                <a:gd name="connsiteX7" fmla="*/ 541074 w 4480274"/>
                <a:gd name="connsiteY7" fmla="*/ 101060 h 232912"/>
                <a:gd name="connsiteX8" fmla="*/ 0 w 4480274"/>
                <a:gd name="connsiteY8" fmla="*/ 15815 h 232912"/>
                <a:gd name="connsiteX0" fmla="*/ 0 w 4480274"/>
                <a:gd name="connsiteY0" fmla="*/ 8396 h 225493"/>
                <a:gd name="connsiteX1" fmla="*/ 4480274 w 4480274"/>
                <a:gd name="connsiteY1" fmla="*/ 8396 h 225493"/>
                <a:gd name="connsiteX2" fmla="*/ 4036232 w 4480274"/>
                <a:gd name="connsiteY2" fmla="*/ 94660 h 225493"/>
                <a:gd name="connsiteX3" fmla="*/ 3723446 w 4480274"/>
                <a:gd name="connsiteY3" fmla="*/ 206803 h 225493"/>
                <a:gd name="connsiteX4" fmla="*/ 3688940 w 4480274"/>
                <a:gd name="connsiteY4" fmla="*/ 206803 h 225493"/>
                <a:gd name="connsiteX5" fmla="*/ 819798 w 4480274"/>
                <a:gd name="connsiteY5" fmla="*/ 206803 h 225493"/>
                <a:gd name="connsiteX6" fmla="*/ 542532 w 4480274"/>
                <a:gd name="connsiteY6" fmla="*/ 95600 h 225493"/>
                <a:gd name="connsiteX7" fmla="*/ 541074 w 4480274"/>
                <a:gd name="connsiteY7" fmla="*/ 93641 h 225493"/>
                <a:gd name="connsiteX8" fmla="*/ 0 w 4480274"/>
                <a:gd name="connsiteY8" fmla="*/ 8396 h 225493"/>
                <a:gd name="connsiteX0" fmla="*/ 656533 w 5136807"/>
                <a:gd name="connsiteY0" fmla="*/ 8396 h 225493"/>
                <a:gd name="connsiteX1" fmla="*/ 5136807 w 5136807"/>
                <a:gd name="connsiteY1" fmla="*/ 8396 h 225493"/>
                <a:gd name="connsiteX2" fmla="*/ 4692765 w 5136807"/>
                <a:gd name="connsiteY2" fmla="*/ 94660 h 225493"/>
                <a:gd name="connsiteX3" fmla="*/ 4379979 w 5136807"/>
                <a:gd name="connsiteY3" fmla="*/ 206803 h 225493"/>
                <a:gd name="connsiteX4" fmla="*/ 4345473 w 5136807"/>
                <a:gd name="connsiteY4" fmla="*/ 206803 h 225493"/>
                <a:gd name="connsiteX5" fmla="*/ 1476331 w 5136807"/>
                <a:gd name="connsiteY5" fmla="*/ 206803 h 225493"/>
                <a:gd name="connsiteX6" fmla="*/ 1199065 w 5136807"/>
                <a:gd name="connsiteY6" fmla="*/ 95600 h 225493"/>
                <a:gd name="connsiteX7" fmla="*/ 1197607 w 5136807"/>
                <a:gd name="connsiteY7" fmla="*/ 93641 h 225493"/>
                <a:gd name="connsiteX8" fmla="*/ 1197607 w 5136807"/>
                <a:gd name="connsiteY8" fmla="*/ 88695 h 225493"/>
                <a:gd name="connsiteX9" fmla="*/ 656533 w 5136807"/>
                <a:gd name="connsiteY9" fmla="*/ 8396 h 225493"/>
                <a:gd name="connsiteX0" fmla="*/ 0 w 4480274"/>
                <a:gd name="connsiteY0" fmla="*/ 8396 h 225493"/>
                <a:gd name="connsiteX1" fmla="*/ 4480274 w 4480274"/>
                <a:gd name="connsiteY1" fmla="*/ 8396 h 225493"/>
                <a:gd name="connsiteX2" fmla="*/ 4036232 w 4480274"/>
                <a:gd name="connsiteY2" fmla="*/ 94660 h 225493"/>
                <a:gd name="connsiteX3" fmla="*/ 3723446 w 4480274"/>
                <a:gd name="connsiteY3" fmla="*/ 206803 h 225493"/>
                <a:gd name="connsiteX4" fmla="*/ 3688940 w 4480274"/>
                <a:gd name="connsiteY4" fmla="*/ 206803 h 225493"/>
                <a:gd name="connsiteX5" fmla="*/ 819798 w 4480274"/>
                <a:gd name="connsiteY5" fmla="*/ 206803 h 225493"/>
                <a:gd name="connsiteX6" fmla="*/ 542532 w 4480274"/>
                <a:gd name="connsiteY6" fmla="*/ 95600 h 225493"/>
                <a:gd name="connsiteX7" fmla="*/ 541074 w 4480274"/>
                <a:gd name="connsiteY7" fmla="*/ 93641 h 225493"/>
                <a:gd name="connsiteX8" fmla="*/ 541074 w 4480274"/>
                <a:gd name="connsiteY8" fmla="*/ 88695 h 225493"/>
                <a:gd name="connsiteX9" fmla="*/ 0 w 4480274"/>
                <a:gd name="connsiteY9" fmla="*/ 8396 h 225493"/>
                <a:gd name="connsiteX0" fmla="*/ 0 w 4480274"/>
                <a:gd name="connsiteY0" fmla="*/ 8396 h 225493"/>
                <a:gd name="connsiteX1" fmla="*/ 4480274 w 4480274"/>
                <a:gd name="connsiteY1" fmla="*/ 8396 h 225493"/>
                <a:gd name="connsiteX2" fmla="*/ 4036232 w 4480274"/>
                <a:gd name="connsiteY2" fmla="*/ 94660 h 225493"/>
                <a:gd name="connsiteX3" fmla="*/ 3723446 w 4480274"/>
                <a:gd name="connsiteY3" fmla="*/ 206803 h 225493"/>
                <a:gd name="connsiteX4" fmla="*/ 3688940 w 4480274"/>
                <a:gd name="connsiteY4" fmla="*/ 206803 h 225493"/>
                <a:gd name="connsiteX5" fmla="*/ 819798 w 4480274"/>
                <a:gd name="connsiteY5" fmla="*/ 206803 h 225493"/>
                <a:gd name="connsiteX6" fmla="*/ 542532 w 4480274"/>
                <a:gd name="connsiteY6" fmla="*/ 95600 h 225493"/>
                <a:gd name="connsiteX7" fmla="*/ 541074 w 4480274"/>
                <a:gd name="connsiteY7" fmla="*/ 93641 h 225493"/>
                <a:gd name="connsiteX8" fmla="*/ 541074 w 4480274"/>
                <a:gd name="connsiteY8" fmla="*/ 88695 h 225493"/>
                <a:gd name="connsiteX9" fmla="*/ 0 w 4480274"/>
                <a:gd name="connsiteY9" fmla="*/ 8396 h 225493"/>
                <a:gd name="connsiteX0" fmla="*/ 0 w 4480274"/>
                <a:gd name="connsiteY0" fmla="*/ 8396 h 225493"/>
                <a:gd name="connsiteX1" fmla="*/ 4480274 w 4480274"/>
                <a:gd name="connsiteY1" fmla="*/ 8396 h 225493"/>
                <a:gd name="connsiteX2" fmla="*/ 4036232 w 4480274"/>
                <a:gd name="connsiteY2" fmla="*/ 94660 h 225493"/>
                <a:gd name="connsiteX3" fmla="*/ 3665474 w 4480274"/>
                <a:gd name="connsiteY3" fmla="*/ 206803 h 225493"/>
                <a:gd name="connsiteX4" fmla="*/ 3688940 w 4480274"/>
                <a:gd name="connsiteY4" fmla="*/ 206803 h 225493"/>
                <a:gd name="connsiteX5" fmla="*/ 819798 w 4480274"/>
                <a:gd name="connsiteY5" fmla="*/ 206803 h 225493"/>
                <a:gd name="connsiteX6" fmla="*/ 542532 w 4480274"/>
                <a:gd name="connsiteY6" fmla="*/ 95600 h 225493"/>
                <a:gd name="connsiteX7" fmla="*/ 541074 w 4480274"/>
                <a:gd name="connsiteY7" fmla="*/ 93641 h 225493"/>
                <a:gd name="connsiteX8" fmla="*/ 541074 w 4480274"/>
                <a:gd name="connsiteY8" fmla="*/ 88695 h 225493"/>
                <a:gd name="connsiteX9" fmla="*/ 0 w 4480274"/>
                <a:gd name="connsiteY9" fmla="*/ 8396 h 225493"/>
                <a:gd name="connsiteX0" fmla="*/ 0 w 4480274"/>
                <a:gd name="connsiteY0" fmla="*/ 8396 h 225663"/>
                <a:gd name="connsiteX1" fmla="*/ 4480274 w 4480274"/>
                <a:gd name="connsiteY1" fmla="*/ 8396 h 225663"/>
                <a:gd name="connsiteX2" fmla="*/ 4036232 w 4480274"/>
                <a:gd name="connsiteY2" fmla="*/ 94660 h 225663"/>
                <a:gd name="connsiteX3" fmla="*/ 3971102 w 4480274"/>
                <a:gd name="connsiteY3" fmla="*/ 93641 h 225663"/>
                <a:gd name="connsiteX4" fmla="*/ 3665474 w 4480274"/>
                <a:gd name="connsiteY4" fmla="*/ 206803 h 225663"/>
                <a:gd name="connsiteX5" fmla="*/ 3688940 w 4480274"/>
                <a:gd name="connsiteY5" fmla="*/ 206803 h 225663"/>
                <a:gd name="connsiteX6" fmla="*/ 819798 w 4480274"/>
                <a:gd name="connsiteY6" fmla="*/ 206803 h 225663"/>
                <a:gd name="connsiteX7" fmla="*/ 542532 w 4480274"/>
                <a:gd name="connsiteY7" fmla="*/ 95600 h 225663"/>
                <a:gd name="connsiteX8" fmla="*/ 541074 w 4480274"/>
                <a:gd name="connsiteY8" fmla="*/ 93641 h 225663"/>
                <a:gd name="connsiteX9" fmla="*/ 541074 w 4480274"/>
                <a:gd name="connsiteY9" fmla="*/ 88695 h 225663"/>
                <a:gd name="connsiteX10" fmla="*/ 0 w 4480274"/>
                <a:gd name="connsiteY10" fmla="*/ 8396 h 225663"/>
                <a:gd name="connsiteX0" fmla="*/ 0 w 4480274"/>
                <a:gd name="connsiteY0" fmla="*/ 8396 h 225663"/>
                <a:gd name="connsiteX1" fmla="*/ 4480274 w 4480274"/>
                <a:gd name="connsiteY1" fmla="*/ 8396 h 225663"/>
                <a:gd name="connsiteX2" fmla="*/ 4036232 w 4480274"/>
                <a:gd name="connsiteY2" fmla="*/ 94660 h 225663"/>
                <a:gd name="connsiteX3" fmla="*/ 3971102 w 4480274"/>
                <a:gd name="connsiteY3" fmla="*/ 93641 h 225663"/>
                <a:gd name="connsiteX4" fmla="*/ 3665474 w 4480274"/>
                <a:gd name="connsiteY4" fmla="*/ 206803 h 225663"/>
                <a:gd name="connsiteX5" fmla="*/ 3688940 w 4480274"/>
                <a:gd name="connsiteY5" fmla="*/ 206803 h 225663"/>
                <a:gd name="connsiteX6" fmla="*/ 819798 w 4480274"/>
                <a:gd name="connsiteY6" fmla="*/ 206803 h 225663"/>
                <a:gd name="connsiteX7" fmla="*/ 542532 w 4480274"/>
                <a:gd name="connsiteY7" fmla="*/ 95600 h 225663"/>
                <a:gd name="connsiteX8" fmla="*/ 541074 w 4480274"/>
                <a:gd name="connsiteY8" fmla="*/ 93641 h 225663"/>
                <a:gd name="connsiteX9" fmla="*/ 541074 w 4480274"/>
                <a:gd name="connsiteY9" fmla="*/ 118369 h 225663"/>
                <a:gd name="connsiteX10" fmla="*/ 0 w 4480274"/>
                <a:gd name="connsiteY10" fmla="*/ 8396 h 225663"/>
                <a:gd name="connsiteX0" fmla="*/ 0 w 4480274"/>
                <a:gd name="connsiteY0" fmla="*/ 8396 h 225663"/>
                <a:gd name="connsiteX1" fmla="*/ 4480274 w 4480274"/>
                <a:gd name="connsiteY1" fmla="*/ 8396 h 225663"/>
                <a:gd name="connsiteX2" fmla="*/ 4036232 w 4480274"/>
                <a:gd name="connsiteY2" fmla="*/ 94660 h 225663"/>
                <a:gd name="connsiteX3" fmla="*/ 3971102 w 4480274"/>
                <a:gd name="connsiteY3" fmla="*/ 93641 h 225663"/>
                <a:gd name="connsiteX4" fmla="*/ 3665474 w 4480274"/>
                <a:gd name="connsiteY4" fmla="*/ 206803 h 225663"/>
                <a:gd name="connsiteX5" fmla="*/ 3688940 w 4480274"/>
                <a:gd name="connsiteY5" fmla="*/ 206803 h 225663"/>
                <a:gd name="connsiteX6" fmla="*/ 819798 w 4480274"/>
                <a:gd name="connsiteY6" fmla="*/ 206803 h 225663"/>
                <a:gd name="connsiteX7" fmla="*/ 542532 w 4480274"/>
                <a:gd name="connsiteY7" fmla="*/ 95600 h 225663"/>
                <a:gd name="connsiteX8" fmla="*/ 661850 w 4480274"/>
                <a:gd name="connsiteY8" fmla="*/ 160407 h 225663"/>
                <a:gd name="connsiteX9" fmla="*/ 541074 w 4480274"/>
                <a:gd name="connsiteY9" fmla="*/ 118369 h 225663"/>
                <a:gd name="connsiteX10" fmla="*/ 0 w 4480274"/>
                <a:gd name="connsiteY10" fmla="*/ 8396 h 225663"/>
                <a:gd name="connsiteX0" fmla="*/ 0 w 4480274"/>
                <a:gd name="connsiteY0" fmla="*/ 8396 h 225663"/>
                <a:gd name="connsiteX1" fmla="*/ 4480274 w 4480274"/>
                <a:gd name="connsiteY1" fmla="*/ 8396 h 225663"/>
                <a:gd name="connsiteX2" fmla="*/ 4036232 w 4480274"/>
                <a:gd name="connsiteY2" fmla="*/ 94660 h 225663"/>
                <a:gd name="connsiteX3" fmla="*/ 3971102 w 4480274"/>
                <a:gd name="connsiteY3" fmla="*/ 93641 h 225663"/>
                <a:gd name="connsiteX4" fmla="*/ 3665474 w 4480274"/>
                <a:gd name="connsiteY4" fmla="*/ 206803 h 225663"/>
                <a:gd name="connsiteX5" fmla="*/ 3688940 w 4480274"/>
                <a:gd name="connsiteY5" fmla="*/ 206803 h 225663"/>
                <a:gd name="connsiteX6" fmla="*/ 819798 w 4480274"/>
                <a:gd name="connsiteY6" fmla="*/ 206803 h 225663"/>
                <a:gd name="connsiteX7" fmla="*/ 661850 w 4480274"/>
                <a:gd name="connsiteY7" fmla="*/ 160407 h 225663"/>
                <a:gd name="connsiteX8" fmla="*/ 541074 w 4480274"/>
                <a:gd name="connsiteY8" fmla="*/ 118369 h 225663"/>
                <a:gd name="connsiteX9" fmla="*/ 0 w 4480274"/>
                <a:gd name="connsiteY9" fmla="*/ 8396 h 225663"/>
                <a:gd name="connsiteX0" fmla="*/ 0 w 4480274"/>
                <a:gd name="connsiteY0" fmla="*/ 8396 h 225663"/>
                <a:gd name="connsiteX1" fmla="*/ 4480274 w 4480274"/>
                <a:gd name="connsiteY1" fmla="*/ 8396 h 225663"/>
                <a:gd name="connsiteX2" fmla="*/ 4036232 w 4480274"/>
                <a:gd name="connsiteY2" fmla="*/ 94660 h 225663"/>
                <a:gd name="connsiteX3" fmla="*/ 3971102 w 4480274"/>
                <a:gd name="connsiteY3" fmla="*/ 93641 h 225663"/>
                <a:gd name="connsiteX4" fmla="*/ 3665474 w 4480274"/>
                <a:gd name="connsiteY4" fmla="*/ 206803 h 225663"/>
                <a:gd name="connsiteX5" fmla="*/ 3688940 w 4480274"/>
                <a:gd name="connsiteY5" fmla="*/ 206803 h 225663"/>
                <a:gd name="connsiteX6" fmla="*/ 819798 w 4480274"/>
                <a:gd name="connsiteY6" fmla="*/ 206803 h 225663"/>
                <a:gd name="connsiteX7" fmla="*/ 661850 w 4480274"/>
                <a:gd name="connsiteY7" fmla="*/ 160407 h 225663"/>
                <a:gd name="connsiteX8" fmla="*/ 541074 w 4480274"/>
                <a:gd name="connsiteY8" fmla="*/ 118369 h 225663"/>
                <a:gd name="connsiteX9" fmla="*/ 0 w 4480274"/>
                <a:gd name="connsiteY9" fmla="*/ 8396 h 225663"/>
                <a:gd name="connsiteX0" fmla="*/ 0 w 4480274"/>
                <a:gd name="connsiteY0" fmla="*/ 8396 h 225663"/>
                <a:gd name="connsiteX1" fmla="*/ 4480274 w 4480274"/>
                <a:gd name="connsiteY1" fmla="*/ 8396 h 225663"/>
                <a:gd name="connsiteX2" fmla="*/ 4036232 w 4480274"/>
                <a:gd name="connsiteY2" fmla="*/ 94660 h 225663"/>
                <a:gd name="connsiteX3" fmla="*/ 3971102 w 4480274"/>
                <a:gd name="connsiteY3" fmla="*/ 93641 h 225663"/>
                <a:gd name="connsiteX4" fmla="*/ 3665474 w 4480274"/>
                <a:gd name="connsiteY4" fmla="*/ 206803 h 225663"/>
                <a:gd name="connsiteX5" fmla="*/ 3688940 w 4480274"/>
                <a:gd name="connsiteY5" fmla="*/ 206803 h 225663"/>
                <a:gd name="connsiteX6" fmla="*/ 819798 w 4480274"/>
                <a:gd name="connsiteY6" fmla="*/ 206803 h 225663"/>
                <a:gd name="connsiteX7" fmla="*/ 541074 w 4480274"/>
                <a:gd name="connsiteY7" fmla="*/ 118369 h 225663"/>
                <a:gd name="connsiteX8" fmla="*/ 0 w 4480274"/>
                <a:gd name="connsiteY8" fmla="*/ 8396 h 225663"/>
                <a:gd name="connsiteX0" fmla="*/ 0 w 4480274"/>
                <a:gd name="connsiteY0" fmla="*/ 8396 h 225663"/>
                <a:gd name="connsiteX1" fmla="*/ 4480274 w 4480274"/>
                <a:gd name="connsiteY1" fmla="*/ 8396 h 225663"/>
                <a:gd name="connsiteX2" fmla="*/ 4036232 w 4480274"/>
                <a:gd name="connsiteY2" fmla="*/ 94660 h 225663"/>
                <a:gd name="connsiteX3" fmla="*/ 3971102 w 4480274"/>
                <a:gd name="connsiteY3" fmla="*/ 93641 h 225663"/>
                <a:gd name="connsiteX4" fmla="*/ 3665474 w 4480274"/>
                <a:gd name="connsiteY4" fmla="*/ 206803 h 225663"/>
                <a:gd name="connsiteX5" fmla="*/ 3688940 w 4480274"/>
                <a:gd name="connsiteY5" fmla="*/ 206803 h 225663"/>
                <a:gd name="connsiteX6" fmla="*/ 819798 w 4480274"/>
                <a:gd name="connsiteY6" fmla="*/ 206803 h 225663"/>
                <a:gd name="connsiteX7" fmla="*/ 541074 w 4480274"/>
                <a:gd name="connsiteY7" fmla="*/ 118369 h 225663"/>
                <a:gd name="connsiteX8" fmla="*/ 0 w 4480274"/>
                <a:gd name="connsiteY8" fmla="*/ 8396 h 225663"/>
                <a:gd name="connsiteX0" fmla="*/ 0 w 4480274"/>
                <a:gd name="connsiteY0" fmla="*/ 8396 h 225663"/>
                <a:gd name="connsiteX1" fmla="*/ 4480274 w 4480274"/>
                <a:gd name="connsiteY1" fmla="*/ 8396 h 225663"/>
                <a:gd name="connsiteX2" fmla="*/ 4036233 w 4480274"/>
                <a:gd name="connsiteY2" fmla="*/ 94660 h 225663"/>
                <a:gd name="connsiteX3" fmla="*/ 3971102 w 4480274"/>
                <a:gd name="connsiteY3" fmla="*/ 93641 h 225663"/>
                <a:gd name="connsiteX4" fmla="*/ 3665474 w 4480274"/>
                <a:gd name="connsiteY4" fmla="*/ 206803 h 225663"/>
                <a:gd name="connsiteX5" fmla="*/ 3688940 w 4480274"/>
                <a:gd name="connsiteY5" fmla="*/ 206803 h 225663"/>
                <a:gd name="connsiteX6" fmla="*/ 819798 w 4480274"/>
                <a:gd name="connsiteY6" fmla="*/ 206803 h 225663"/>
                <a:gd name="connsiteX7" fmla="*/ 541074 w 4480274"/>
                <a:gd name="connsiteY7" fmla="*/ 118369 h 225663"/>
                <a:gd name="connsiteX8" fmla="*/ 0 w 4480274"/>
                <a:gd name="connsiteY8" fmla="*/ 8396 h 225663"/>
                <a:gd name="connsiteX0" fmla="*/ 0 w 5142124"/>
                <a:gd name="connsiteY0" fmla="*/ 8396 h 225663"/>
                <a:gd name="connsiteX1" fmla="*/ 4480274 w 5142124"/>
                <a:gd name="connsiteY1" fmla="*/ 8396 h 225663"/>
                <a:gd name="connsiteX2" fmla="*/ 3971102 w 5142124"/>
                <a:gd name="connsiteY2" fmla="*/ 93641 h 225663"/>
                <a:gd name="connsiteX3" fmla="*/ 3665474 w 5142124"/>
                <a:gd name="connsiteY3" fmla="*/ 206803 h 225663"/>
                <a:gd name="connsiteX4" fmla="*/ 3688940 w 5142124"/>
                <a:gd name="connsiteY4" fmla="*/ 206803 h 225663"/>
                <a:gd name="connsiteX5" fmla="*/ 819798 w 5142124"/>
                <a:gd name="connsiteY5" fmla="*/ 206803 h 225663"/>
                <a:gd name="connsiteX6" fmla="*/ 541074 w 5142124"/>
                <a:gd name="connsiteY6" fmla="*/ 118369 h 225663"/>
                <a:gd name="connsiteX7" fmla="*/ 0 w 5142124"/>
                <a:gd name="connsiteY7" fmla="*/ 8396 h 225663"/>
                <a:gd name="connsiteX0" fmla="*/ 0 w 5142124"/>
                <a:gd name="connsiteY0" fmla="*/ 8396 h 225663"/>
                <a:gd name="connsiteX1" fmla="*/ 4480274 w 5142124"/>
                <a:gd name="connsiteY1" fmla="*/ 8396 h 225663"/>
                <a:gd name="connsiteX2" fmla="*/ 4029074 w 5142124"/>
                <a:gd name="connsiteY2" fmla="*/ 93641 h 225663"/>
                <a:gd name="connsiteX3" fmla="*/ 3665474 w 5142124"/>
                <a:gd name="connsiteY3" fmla="*/ 206803 h 225663"/>
                <a:gd name="connsiteX4" fmla="*/ 3688940 w 5142124"/>
                <a:gd name="connsiteY4" fmla="*/ 206803 h 225663"/>
                <a:gd name="connsiteX5" fmla="*/ 819798 w 5142124"/>
                <a:gd name="connsiteY5" fmla="*/ 206803 h 225663"/>
                <a:gd name="connsiteX6" fmla="*/ 541074 w 5142124"/>
                <a:gd name="connsiteY6" fmla="*/ 118369 h 225663"/>
                <a:gd name="connsiteX7" fmla="*/ 0 w 5142124"/>
                <a:gd name="connsiteY7" fmla="*/ 8396 h 225663"/>
                <a:gd name="connsiteX0" fmla="*/ 0 w 4480274"/>
                <a:gd name="connsiteY0" fmla="*/ 8396 h 225663"/>
                <a:gd name="connsiteX1" fmla="*/ 4480274 w 4480274"/>
                <a:gd name="connsiteY1" fmla="*/ 8396 h 225663"/>
                <a:gd name="connsiteX2" fmla="*/ 4029074 w 4480274"/>
                <a:gd name="connsiteY2" fmla="*/ 93641 h 225663"/>
                <a:gd name="connsiteX3" fmla="*/ 3665474 w 4480274"/>
                <a:gd name="connsiteY3" fmla="*/ 206803 h 225663"/>
                <a:gd name="connsiteX4" fmla="*/ 3688940 w 4480274"/>
                <a:gd name="connsiteY4" fmla="*/ 206803 h 225663"/>
                <a:gd name="connsiteX5" fmla="*/ 819798 w 4480274"/>
                <a:gd name="connsiteY5" fmla="*/ 206803 h 225663"/>
                <a:gd name="connsiteX6" fmla="*/ 541074 w 4480274"/>
                <a:gd name="connsiteY6" fmla="*/ 118369 h 225663"/>
                <a:gd name="connsiteX7" fmla="*/ 0 w 4480274"/>
                <a:gd name="connsiteY7" fmla="*/ 8396 h 225663"/>
                <a:gd name="connsiteX0" fmla="*/ 0 w 4480274"/>
                <a:gd name="connsiteY0" fmla="*/ 8396 h 225663"/>
                <a:gd name="connsiteX1" fmla="*/ 4480274 w 4480274"/>
                <a:gd name="connsiteY1" fmla="*/ 8396 h 225663"/>
                <a:gd name="connsiteX2" fmla="*/ 4029074 w 4480274"/>
                <a:gd name="connsiteY2" fmla="*/ 93641 h 225663"/>
                <a:gd name="connsiteX3" fmla="*/ 3665474 w 4480274"/>
                <a:gd name="connsiteY3" fmla="*/ 206803 h 225663"/>
                <a:gd name="connsiteX4" fmla="*/ 3688940 w 4480274"/>
                <a:gd name="connsiteY4" fmla="*/ 206803 h 225663"/>
                <a:gd name="connsiteX5" fmla="*/ 819798 w 4480274"/>
                <a:gd name="connsiteY5" fmla="*/ 206803 h 225663"/>
                <a:gd name="connsiteX6" fmla="*/ 541074 w 4480274"/>
                <a:gd name="connsiteY6" fmla="*/ 118369 h 225663"/>
                <a:gd name="connsiteX7" fmla="*/ 0 w 4480274"/>
                <a:gd name="connsiteY7" fmla="*/ 8396 h 225663"/>
                <a:gd name="connsiteX0" fmla="*/ 0 w 4625205"/>
                <a:gd name="connsiteY0" fmla="*/ 8396 h 225663"/>
                <a:gd name="connsiteX1" fmla="*/ 4625205 w 4625205"/>
                <a:gd name="connsiteY1" fmla="*/ 8396 h 225663"/>
                <a:gd name="connsiteX2" fmla="*/ 4029074 w 4625205"/>
                <a:gd name="connsiteY2" fmla="*/ 93641 h 225663"/>
                <a:gd name="connsiteX3" fmla="*/ 3665474 w 4625205"/>
                <a:gd name="connsiteY3" fmla="*/ 206803 h 225663"/>
                <a:gd name="connsiteX4" fmla="*/ 3688940 w 4625205"/>
                <a:gd name="connsiteY4" fmla="*/ 206803 h 225663"/>
                <a:gd name="connsiteX5" fmla="*/ 819798 w 4625205"/>
                <a:gd name="connsiteY5" fmla="*/ 206803 h 225663"/>
                <a:gd name="connsiteX6" fmla="*/ 541074 w 4625205"/>
                <a:gd name="connsiteY6" fmla="*/ 118369 h 225663"/>
                <a:gd name="connsiteX7" fmla="*/ 0 w 4625205"/>
                <a:gd name="connsiteY7" fmla="*/ 8396 h 225663"/>
                <a:gd name="connsiteX0" fmla="*/ 0 w 4625205"/>
                <a:gd name="connsiteY0" fmla="*/ 8396 h 225663"/>
                <a:gd name="connsiteX1" fmla="*/ 4625205 w 4625205"/>
                <a:gd name="connsiteY1" fmla="*/ 8396 h 225663"/>
                <a:gd name="connsiteX2" fmla="*/ 4029074 w 4625205"/>
                <a:gd name="connsiteY2" fmla="*/ 93641 h 225663"/>
                <a:gd name="connsiteX3" fmla="*/ 3665474 w 4625205"/>
                <a:gd name="connsiteY3" fmla="*/ 206803 h 225663"/>
                <a:gd name="connsiteX4" fmla="*/ 3688940 w 4625205"/>
                <a:gd name="connsiteY4" fmla="*/ 206803 h 225663"/>
                <a:gd name="connsiteX5" fmla="*/ 819798 w 4625205"/>
                <a:gd name="connsiteY5" fmla="*/ 206803 h 225663"/>
                <a:gd name="connsiteX6" fmla="*/ 541074 w 4625205"/>
                <a:gd name="connsiteY6" fmla="*/ 118369 h 225663"/>
                <a:gd name="connsiteX7" fmla="*/ 0 w 4625205"/>
                <a:gd name="connsiteY7" fmla="*/ 8396 h 225663"/>
                <a:gd name="connsiteX0" fmla="*/ 0 w 4625205"/>
                <a:gd name="connsiteY0" fmla="*/ 8396 h 225663"/>
                <a:gd name="connsiteX1" fmla="*/ 4625205 w 4625205"/>
                <a:gd name="connsiteY1" fmla="*/ 8396 h 225663"/>
                <a:gd name="connsiteX2" fmla="*/ 4029074 w 4625205"/>
                <a:gd name="connsiteY2" fmla="*/ 93641 h 225663"/>
                <a:gd name="connsiteX3" fmla="*/ 3665474 w 4625205"/>
                <a:gd name="connsiteY3" fmla="*/ 206803 h 225663"/>
                <a:gd name="connsiteX4" fmla="*/ 3688940 w 4625205"/>
                <a:gd name="connsiteY4" fmla="*/ 206803 h 225663"/>
                <a:gd name="connsiteX5" fmla="*/ 819798 w 4625205"/>
                <a:gd name="connsiteY5" fmla="*/ 206803 h 225663"/>
                <a:gd name="connsiteX6" fmla="*/ 541074 w 4625205"/>
                <a:gd name="connsiteY6" fmla="*/ 118369 h 225663"/>
                <a:gd name="connsiteX7" fmla="*/ 0 w 4625205"/>
                <a:gd name="connsiteY7" fmla="*/ 8396 h 22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25205" h="225663">
                  <a:moveTo>
                    <a:pt x="0" y="8396"/>
                  </a:moveTo>
                  <a:cubicBezTo>
                    <a:pt x="564915" y="0"/>
                    <a:pt x="4180751" y="8396"/>
                    <a:pt x="4625205" y="8396"/>
                  </a:cubicBezTo>
                  <a:cubicBezTo>
                    <a:pt x="4050313" y="84423"/>
                    <a:pt x="4164874" y="60573"/>
                    <a:pt x="4029074" y="93641"/>
                  </a:cubicBezTo>
                  <a:lnTo>
                    <a:pt x="3665474" y="206803"/>
                  </a:lnTo>
                  <a:cubicBezTo>
                    <a:pt x="3618447" y="225663"/>
                    <a:pt x="3688940" y="206803"/>
                    <a:pt x="3688940" y="206803"/>
                  </a:cubicBezTo>
                  <a:lnTo>
                    <a:pt x="819798" y="206803"/>
                  </a:lnTo>
                  <a:cubicBezTo>
                    <a:pt x="473902" y="93151"/>
                    <a:pt x="677707" y="151437"/>
                    <a:pt x="541074" y="118369"/>
                  </a:cubicBezTo>
                  <a:cubicBezTo>
                    <a:pt x="430766" y="93034"/>
                    <a:pt x="517407" y="100909"/>
                    <a:pt x="0" y="839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5" name="Freihandform 14"/>
            <p:cNvSpPr/>
            <p:nvPr/>
          </p:nvSpPr>
          <p:spPr bwMode="auto">
            <a:xfrm>
              <a:off x="1155940" y="4051540"/>
              <a:ext cx="6728603" cy="1823049"/>
            </a:xfrm>
            <a:custGeom>
              <a:avLst/>
              <a:gdLst>
                <a:gd name="connsiteX0" fmla="*/ 0 w 6728603"/>
                <a:gd name="connsiteY0" fmla="*/ 11502 h 1823049"/>
                <a:gd name="connsiteX1" fmla="*/ 828135 w 6728603"/>
                <a:gd name="connsiteY1" fmla="*/ 28754 h 1823049"/>
                <a:gd name="connsiteX2" fmla="*/ 1319841 w 6728603"/>
                <a:gd name="connsiteY2" fmla="*/ 97766 h 1823049"/>
                <a:gd name="connsiteX3" fmla="*/ 1725283 w 6728603"/>
                <a:gd name="connsiteY3" fmla="*/ 270294 h 1823049"/>
                <a:gd name="connsiteX4" fmla="*/ 2139351 w 6728603"/>
                <a:gd name="connsiteY4" fmla="*/ 632603 h 1823049"/>
                <a:gd name="connsiteX5" fmla="*/ 2553418 w 6728603"/>
                <a:gd name="connsiteY5" fmla="*/ 1176068 h 1823049"/>
                <a:gd name="connsiteX6" fmla="*/ 2786332 w 6728603"/>
                <a:gd name="connsiteY6" fmla="*/ 1452113 h 1823049"/>
                <a:gd name="connsiteX7" fmla="*/ 2958860 w 6728603"/>
                <a:gd name="connsiteY7" fmla="*/ 1650520 h 1823049"/>
                <a:gd name="connsiteX8" fmla="*/ 3148641 w 6728603"/>
                <a:gd name="connsiteY8" fmla="*/ 1779917 h 1823049"/>
                <a:gd name="connsiteX9" fmla="*/ 3321169 w 6728603"/>
                <a:gd name="connsiteY9" fmla="*/ 1823049 h 1823049"/>
                <a:gd name="connsiteX10" fmla="*/ 3536830 w 6728603"/>
                <a:gd name="connsiteY10" fmla="*/ 1779917 h 1823049"/>
                <a:gd name="connsiteX11" fmla="*/ 3752490 w 6728603"/>
                <a:gd name="connsiteY11" fmla="*/ 1607388 h 1823049"/>
                <a:gd name="connsiteX12" fmla="*/ 4011283 w 6728603"/>
                <a:gd name="connsiteY12" fmla="*/ 1305464 h 1823049"/>
                <a:gd name="connsiteX13" fmla="*/ 4408098 w 6728603"/>
                <a:gd name="connsiteY13" fmla="*/ 787879 h 1823049"/>
                <a:gd name="connsiteX14" fmla="*/ 4727275 w 6728603"/>
                <a:gd name="connsiteY14" fmla="*/ 460075 h 1823049"/>
                <a:gd name="connsiteX15" fmla="*/ 5003320 w 6728603"/>
                <a:gd name="connsiteY15" fmla="*/ 244415 h 1823049"/>
                <a:gd name="connsiteX16" fmla="*/ 5434641 w 6728603"/>
                <a:gd name="connsiteY16" fmla="*/ 80513 h 1823049"/>
                <a:gd name="connsiteX17" fmla="*/ 6211018 w 6728603"/>
                <a:gd name="connsiteY17" fmla="*/ 11502 h 1823049"/>
                <a:gd name="connsiteX18" fmla="*/ 6728603 w 6728603"/>
                <a:gd name="connsiteY18" fmla="*/ 11502 h 1823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728603" h="1823049">
                  <a:moveTo>
                    <a:pt x="0" y="11502"/>
                  </a:moveTo>
                  <a:cubicBezTo>
                    <a:pt x="304081" y="12939"/>
                    <a:pt x="608162" y="14377"/>
                    <a:pt x="828135" y="28754"/>
                  </a:cubicBezTo>
                  <a:cubicBezTo>
                    <a:pt x="1048108" y="43131"/>
                    <a:pt x="1170316" y="57509"/>
                    <a:pt x="1319841" y="97766"/>
                  </a:cubicBezTo>
                  <a:cubicBezTo>
                    <a:pt x="1469366" y="138023"/>
                    <a:pt x="1588698" y="181155"/>
                    <a:pt x="1725283" y="270294"/>
                  </a:cubicBezTo>
                  <a:cubicBezTo>
                    <a:pt x="1861868" y="359433"/>
                    <a:pt x="2001329" y="481641"/>
                    <a:pt x="2139351" y="632603"/>
                  </a:cubicBezTo>
                  <a:cubicBezTo>
                    <a:pt x="2277374" y="783565"/>
                    <a:pt x="2445588" y="1039483"/>
                    <a:pt x="2553418" y="1176068"/>
                  </a:cubicBezTo>
                  <a:cubicBezTo>
                    <a:pt x="2661248" y="1312653"/>
                    <a:pt x="2718758" y="1373038"/>
                    <a:pt x="2786332" y="1452113"/>
                  </a:cubicBezTo>
                  <a:cubicBezTo>
                    <a:pt x="2853906" y="1531188"/>
                    <a:pt x="2898475" y="1595886"/>
                    <a:pt x="2958860" y="1650520"/>
                  </a:cubicBezTo>
                  <a:cubicBezTo>
                    <a:pt x="3019245" y="1705154"/>
                    <a:pt x="3088256" y="1751162"/>
                    <a:pt x="3148641" y="1779917"/>
                  </a:cubicBezTo>
                  <a:cubicBezTo>
                    <a:pt x="3209026" y="1808672"/>
                    <a:pt x="3256471" y="1823049"/>
                    <a:pt x="3321169" y="1823049"/>
                  </a:cubicBezTo>
                  <a:cubicBezTo>
                    <a:pt x="3385867" y="1823049"/>
                    <a:pt x="3464943" y="1815860"/>
                    <a:pt x="3536830" y="1779917"/>
                  </a:cubicBezTo>
                  <a:cubicBezTo>
                    <a:pt x="3608717" y="1743974"/>
                    <a:pt x="3673415" y="1686463"/>
                    <a:pt x="3752490" y="1607388"/>
                  </a:cubicBezTo>
                  <a:cubicBezTo>
                    <a:pt x="3831565" y="1528313"/>
                    <a:pt x="3902015" y="1442049"/>
                    <a:pt x="4011283" y="1305464"/>
                  </a:cubicBezTo>
                  <a:cubicBezTo>
                    <a:pt x="4120551" y="1168879"/>
                    <a:pt x="4288766" y="928777"/>
                    <a:pt x="4408098" y="787879"/>
                  </a:cubicBezTo>
                  <a:cubicBezTo>
                    <a:pt x="4527430" y="646981"/>
                    <a:pt x="4628071" y="550652"/>
                    <a:pt x="4727275" y="460075"/>
                  </a:cubicBezTo>
                  <a:cubicBezTo>
                    <a:pt x="4826479" y="369498"/>
                    <a:pt x="4885426" y="307675"/>
                    <a:pt x="5003320" y="244415"/>
                  </a:cubicBezTo>
                  <a:cubicBezTo>
                    <a:pt x="5121214" y="181155"/>
                    <a:pt x="5233358" y="119332"/>
                    <a:pt x="5434641" y="80513"/>
                  </a:cubicBezTo>
                  <a:cubicBezTo>
                    <a:pt x="5635924" y="41694"/>
                    <a:pt x="5995358" y="23004"/>
                    <a:pt x="6211018" y="11502"/>
                  </a:cubicBezTo>
                  <a:cubicBezTo>
                    <a:pt x="6426678" y="0"/>
                    <a:pt x="6577640" y="5751"/>
                    <a:pt x="6728603" y="11502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176131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-1200000">
              <a:off x="3397302" y="1581476"/>
              <a:ext cx="3741130" cy="3741130"/>
            </a:xfrm>
            <a:prstGeom prst="rect">
              <a:avLst/>
            </a:prstGeom>
            <a:noFill/>
            <a:ln w="9525" cap="flat" cmpd="sng">
              <a:noFill/>
              <a:prstDash val="solid"/>
              <a:miter lim="800000"/>
              <a:headEnd/>
              <a:tailEnd/>
            </a:ln>
            <a:effectLst/>
          </p:spPr>
        </p:pic>
        <p:sp>
          <p:nvSpPr>
            <p:cNvPr id="9" name="Freihandform 8"/>
            <p:cNvSpPr/>
            <p:nvPr/>
          </p:nvSpPr>
          <p:spPr bwMode="auto">
            <a:xfrm>
              <a:off x="3905250" y="4333875"/>
              <a:ext cx="1820862" cy="1412875"/>
            </a:xfrm>
            <a:custGeom>
              <a:avLst/>
              <a:gdLst>
                <a:gd name="connsiteX0" fmla="*/ 0 w 1820862"/>
                <a:gd name="connsiteY0" fmla="*/ 219075 h 1517650"/>
                <a:gd name="connsiteX1" fmla="*/ 1666875 w 1820862"/>
                <a:gd name="connsiteY1" fmla="*/ 171450 h 1517650"/>
                <a:gd name="connsiteX2" fmla="*/ 923925 w 1820862"/>
                <a:gd name="connsiteY2" fmla="*/ 1247775 h 1517650"/>
                <a:gd name="connsiteX3" fmla="*/ 571500 w 1820862"/>
                <a:gd name="connsiteY3" fmla="*/ 1514475 h 1517650"/>
                <a:gd name="connsiteX4" fmla="*/ 114300 w 1820862"/>
                <a:gd name="connsiteY4" fmla="*/ 1228725 h 1517650"/>
                <a:gd name="connsiteX5" fmla="*/ 47625 w 1820862"/>
                <a:gd name="connsiteY5" fmla="*/ 180975 h 151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0862" h="1517650">
                  <a:moveTo>
                    <a:pt x="0" y="219075"/>
                  </a:moveTo>
                  <a:cubicBezTo>
                    <a:pt x="756444" y="109537"/>
                    <a:pt x="1512888" y="0"/>
                    <a:pt x="1666875" y="171450"/>
                  </a:cubicBezTo>
                  <a:cubicBezTo>
                    <a:pt x="1820862" y="342900"/>
                    <a:pt x="1106487" y="1023938"/>
                    <a:pt x="923925" y="1247775"/>
                  </a:cubicBezTo>
                  <a:cubicBezTo>
                    <a:pt x="741363" y="1471612"/>
                    <a:pt x="706437" y="1517650"/>
                    <a:pt x="571500" y="1514475"/>
                  </a:cubicBezTo>
                  <a:cubicBezTo>
                    <a:pt x="436563" y="1511300"/>
                    <a:pt x="201613" y="1450975"/>
                    <a:pt x="114300" y="1228725"/>
                  </a:cubicBezTo>
                  <a:cubicBezTo>
                    <a:pt x="26988" y="1006475"/>
                    <a:pt x="37306" y="593725"/>
                    <a:pt x="47625" y="180975"/>
                  </a:cubicBezTo>
                </a:path>
              </a:pathLst>
            </a:custGeom>
            <a:solidFill>
              <a:srgbClr val="FF0000">
                <a:alpha val="43137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0" y="46038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200" b="1" i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Exploring an </a:t>
            </a:r>
            <a:r>
              <a:rPr lang="en-US" sz="3200" b="1" i="0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ultracold</a:t>
            </a:r>
            <a:r>
              <a:rPr lang="en-US" sz="3200" b="1" i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Fermi-Fermi mixture </a:t>
            </a:r>
            <a:br>
              <a:rPr lang="en-US" sz="3200" b="1" i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</a:br>
            <a:r>
              <a:rPr lang="en-US" sz="3200" b="1" i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of </a:t>
            </a:r>
            <a:r>
              <a:rPr lang="en-US" sz="3200" b="1" i="0" baseline="30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6</a:t>
            </a:r>
            <a:r>
              <a:rPr lang="en-US" sz="3200" b="1" i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Li and </a:t>
            </a:r>
            <a:r>
              <a:rPr lang="en-US" sz="3200" b="1" i="0" baseline="30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40</a:t>
            </a:r>
            <a:r>
              <a:rPr lang="en-US" sz="3200" b="1" i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K</a:t>
            </a:r>
            <a:endParaRPr lang="de-DE" sz="3200" b="1" i="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3537845" y="1167884"/>
            <a:ext cx="21082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Florian Schreck</a:t>
            </a:r>
            <a:endParaRPr lang="de-DE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4" name="Picture 7" descr="IQOQI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9614" y="5753099"/>
            <a:ext cx="1345782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873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685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mtClean="0"/>
              <a:t>heteronuclear FF mixture</a:t>
            </a:r>
          </a:p>
        </p:txBody>
      </p:sp>
      <p:sp>
        <p:nvSpPr>
          <p:cNvPr id="26627" name="Rectangle 9"/>
          <p:cNvSpPr>
            <a:spLocks noChangeArrowheads="1"/>
          </p:cNvSpPr>
          <p:nvPr/>
        </p:nvSpPr>
        <p:spPr bwMode="auto">
          <a:xfrm>
            <a:off x="1955800" y="4079875"/>
            <a:ext cx="857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de-AT" sz="2400">
                <a:latin typeface="Arial" charset="0"/>
              </a:rPr>
              <a:t>Li|1&gt;</a:t>
            </a:r>
            <a:endParaRPr lang="de-DE" sz="2400">
              <a:latin typeface="Arial" charset="0"/>
            </a:endParaRPr>
          </a:p>
        </p:txBody>
      </p:sp>
      <p:sp>
        <p:nvSpPr>
          <p:cNvPr id="26628" name="Rectangle 10"/>
          <p:cNvSpPr>
            <a:spLocks noChangeArrowheads="1"/>
          </p:cNvSpPr>
          <p:nvPr/>
        </p:nvSpPr>
        <p:spPr bwMode="auto">
          <a:xfrm>
            <a:off x="6496050" y="4067175"/>
            <a:ext cx="8207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de-AT" sz="2400">
                <a:latin typeface="Arial" charset="0"/>
              </a:rPr>
              <a:t>K|1&gt;</a:t>
            </a:r>
            <a:endParaRPr lang="de-DE" sz="2400">
              <a:latin typeface="Arial" charset="0"/>
            </a:endParaRPr>
          </a:p>
        </p:txBody>
      </p:sp>
      <p:sp>
        <p:nvSpPr>
          <p:cNvPr id="730125" name="Text Box 13"/>
          <p:cNvSpPr txBox="1">
            <a:spLocks noChangeArrowheads="1"/>
          </p:cNvSpPr>
          <p:nvPr/>
        </p:nvSpPr>
        <p:spPr bwMode="auto">
          <a:xfrm>
            <a:off x="360363" y="5665788"/>
            <a:ext cx="8482012" cy="8937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28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Degenerate</a:t>
            </a:r>
            <a:r>
              <a:rPr lang="de-DE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de-DE" sz="28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heteronuclear</a:t>
            </a:r>
            <a:r>
              <a:rPr lang="de-DE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Fermi-Fermi </a:t>
            </a:r>
            <a:r>
              <a:rPr lang="de-DE" sz="28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mixture</a:t>
            </a:r>
            <a:endParaRPr lang="de-DE" sz="28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eaLnBrk="0" hangingPunct="0">
              <a:defRPr/>
            </a:pPr>
            <a:r>
              <a:rPr lang="de-AT" sz="2400" dirty="0">
                <a:latin typeface="Arial" pitchFamily="34" charset="0"/>
                <a:cs typeface="Arial" pitchFamily="34" charset="0"/>
              </a:rPr>
              <a:t>in </a:t>
            </a:r>
            <a:r>
              <a:rPr lang="de-AT" sz="24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 Lithium BCS </a:t>
            </a:r>
            <a:r>
              <a:rPr lang="de-AT" sz="2400" dirty="0" err="1">
                <a:latin typeface="Arial" pitchFamily="34" charset="0"/>
                <a:cs typeface="Arial" pitchFamily="34" charset="0"/>
              </a:rPr>
              <a:t>regime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 (B = 1200G)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30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5600" y="982663"/>
            <a:ext cx="1393825" cy="29940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26631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86488" y="966788"/>
            <a:ext cx="1393825" cy="305276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26632" name="Rechteck 16"/>
          <p:cNvSpPr>
            <a:spLocks noChangeArrowheads="1"/>
          </p:cNvSpPr>
          <p:nvPr/>
        </p:nvSpPr>
        <p:spPr bwMode="auto">
          <a:xfrm>
            <a:off x="2476500" y="4597400"/>
            <a:ext cx="17160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>
                <a:latin typeface="Arial" charset="0"/>
                <a:cs typeface="Arial" charset="0"/>
              </a:rPr>
              <a:t>N = 4.5 10</a:t>
            </a:r>
            <a:r>
              <a:rPr lang="de-DE" sz="2000" baseline="30000">
                <a:latin typeface="Arial" charset="0"/>
                <a:cs typeface="Arial" charset="0"/>
              </a:rPr>
              <a:t>4</a:t>
            </a:r>
            <a:endParaRPr lang="de-DE" sz="2000">
              <a:latin typeface="Arial" charset="0"/>
              <a:cs typeface="Arial" charset="0"/>
            </a:endParaRPr>
          </a:p>
          <a:p>
            <a:r>
              <a:rPr lang="de-DE" sz="2000">
                <a:latin typeface="Arial" charset="0"/>
                <a:cs typeface="Arial" charset="0"/>
              </a:rPr>
              <a:t>T = 70nK</a:t>
            </a:r>
          </a:p>
          <a:p>
            <a:r>
              <a:rPr lang="de-DE" sz="2000">
                <a:latin typeface="Arial" charset="0"/>
                <a:cs typeface="Arial" charset="0"/>
              </a:rPr>
              <a:t>T/T</a:t>
            </a:r>
            <a:r>
              <a:rPr lang="de-DE" sz="2000" baseline="-25000">
                <a:latin typeface="Arial" charset="0"/>
                <a:cs typeface="Arial" charset="0"/>
              </a:rPr>
              <a:t>F</a:t>
            </a:r>
            <a:r>
              <a:rPr lang="de-DE" sz="2000">
                <a:latin typeface="Arial" charset="0"/>
                <a:cs typeface="Arial" charset="0"/>
              </a:rPr>
              <a:t>=0.2</a:t>
            </a:r>
          </a:p>
        </p:txBody>
      </p:sp>
      <p:sp>
        <p:nvSpPr>
          <p:cNvPr id="26633" name="Rechteck 17"/>
          <p:cNvSpPr>
            <a:spLocks noChangeArrowheads="1"/>
          </p:cNvSpPr>
          <p:nvPr/>
        </p:nvSpPr>
        <p:spPr bwMode="auto">
          <a:xfrm>
            <a:off x="6116638" y="4586288"/>
            <a:ext cx="164465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>
                <a:latin typeface="Arial" charset="0"/>
                <a:cs typeface="Arial" charset="0"/>
              </a:rPr>
              <a:t>N = 3.7 10</a:t>
            </a:r>
            <a:r>
              <a:rPr lang="de-DE" sz="2000" baseline="30000" dirty="0">
                <a:latin typeface="Arial" charset="0"/>
                <a:cs typeface="Arial" charset="0"/>
              </a:rPr>
              <a:t>3</a:t>
            </a:r>
            <a:endParaRPr lang="de-DE" sz="2000" dirty="0">
              <a:latin typeface="Arial" charset="0"/>
              <a:cs typeface="Arial" charset="0"/>
            </a:endParaRPr>
          </a:p>
          <a:p>
            <a:r>
              <a:rPr lang="de-DE" sz="2000" dirty="0">
                <a:latin typeface="Arial" charset="0"/>
                <a:cs typeface="Arial" charset="0"/>
              </a:rPr>
              <a:t>T </a:t>
            </a:r>
            <a:r>
              <a:rPr lang="de-DE" sz="2000">
                <a:latin typeface="Arial" charset="0"/>
                <a:cs typeface="Arial" charset="0"/>
              </a:rPr>
              <a:t>= </a:t>
            </a:r>
            <a:r>
              <a:rPr lang="de-DE" sz="2000" smtClean="0">
                <a:latin typeface="Arial" charset="0"/>
                <a:cs typeface="Arial" charset="0"/>
              </a:rPr>
              <a:t>70nK</a:t>
            </a:r>
            <a:endParaRPr lang="de-DE" sz="2000" dirty="0">
              <a:latin typeface="Arial" charset="0"/>
              <a:cs typeface="Arial" charset="0"/>
            </a:endParaRPr>
          </a:p>
          <a:p>
            <a:r>
              <a:rPr lang="de-DE" sz="2000" dirty="0">
                <a:latin typeface="Arial" charset="0"/>
                <a:cs typeface="Arial" charset="0"/>
              </a:rPr>
              <a:t>T/T</a:t>
            </a:r>
            <a:r>
              <a:rPr lang="de-DE" sz="2000" baseline="-25000" dirty="0">
                <a:latin typeface="Arial" charset="0"/>
                <a:cs typeface="Arial" charset="0"/>
              </a:rPr>
              <a:t>F</a:t>
            </a:r>
            <a:r>
              <a:rPr lang="de-DE" sz="2000" dirty="0">
                <a:latin typeface="Arial" charset="0"/>
                <a:cs typeface="Arial" charset="0"/>
              </a:rPr>
              <a:t>=0.7</a:t>
            </a:r>
          </a:p>
        </p:txBody>
      </p:sp>
      <p:pic>
        <p:nvPicPr>
          <p:cNvPr id="26634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2350" y="987425"/>
            <a:ext cx="1379538" cy="297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5" name="Rectangle 9"/>
          <p:cNvSpPr>
            <a:spLocks noChangeArrowheads="1"/>
          </p:cNvSpPr>
          <p:nvPr/>
        </p:nvSpPr>
        <p:spPr bwMode="auto">
          <a:xfrm>
            <a:off x="3860800" y="4076700"/>
            <a:ext cx="8556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de-AT" sz="2400">
                <a:latin typeface="Arial" charset="0"/>
              </a:rPr>
              <a:t>Li|2&gt;</a:t>
            </a:r>
            <a:endParaRPr lang="de-DE" sz="2400">
              <a:latin typeface="Arial" charset="0"/>
            </a:endParaRPr>
          </a:p>
        </p:txBody>
      </p:sp>
    </p:spTree>
  </p:cSld>
  <p:clrMapOvr>
    <a:masterClrMapping/>
  </p:clrMapOvr>
  <p:transition advTm="110031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IMG_459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  <p:sp>
        <p:nvSpPr>
          <p:cNvPr id="593925" name="Text Box 5"/>
          <p:cNvSpPr txBox="1">
            <a:spLocks noChangeArrowheads="1"/>
          </p:cNvSpPr>
          <p:nvPr/>
        </p:nvSpPr>
        <p:spPr bwMode="auto">
          <a:xfrm>
            <a:off x="107950" y="0"/>
            <a:ext cx="9036050" cy="1573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360000" tIns="108000" rIns="360000" bIns="108000">
            <a:spAutoFit/>
          </a:bodyPr>
          <a:lstStyle/>
          <a:p>
            <a:pPr eaLnBrk="0" hangingPunct="0">
              <a:defRPr/>
            </a:pPr>
            <a:r>
              <a:rPr lang="de-AT" sz="4400" b="1" dirty="0" err="1">
                <a:solidFill>
                  <a:srgbClr val="FF3300"/>
                </a:solidFill>
                <a:latin typeface="Comic Sans MS" pitchFamily="66" charset="0"/>
              </a:rPr>
              <a:t>Stability</a:t>
            </a:r>
            <a:r>
              <a:rPr lang="de-AT" sz="4400" b="1" dirty="0">
                <a:solidFill>
                  <a:srgbClr val="FF3300"/>
                </a:solidFill>
                <a:latin typeface="Comic Sans MS" pitchFamily="66" charset="0"/>
              </a:rPr>
              <a:t> </a:t>
            </a:r>
            <a:r>
              <a:rPr lang="de-AT" sz="4400" b="1" dirty="0" err="1">
                <a:solidFill>
                  <a:srgbClr val="FF3300"/>
                </a:solidFill>
                <a:latin typeface="Comic Sans MS" pitchFamily="66" charset="0"/>
              </a:rPr>
              <a:t>of</a:t>
            </a:r>
            <a:r>
              <a:rPr lang="de-AT" sz="4400" b="1" dirty="0">
                <a:solidFill>
                  <a:srgbClr val="FF3300"/>
                </a:solidFill>
                <a:latin typeface="Comic Sans MS" pitchFamily="66" charset="0"/>
              </a:rPr>
              <a:t> </a:t>
            </a:r>
            <a:r>
              <a:rPr lang="de-AT" sz="4400" b="1" dirty="0" err="1">
                <a:solidFill>
                  <a:srgbClr val="FF3300"/>
                </a:solidFill>
                <a:latin typeface="Comic Sans MS" pitchFamily="66" charset="0"/>
              </a:rPr>
              <a:t>three-component</a:t>
            </a:r>
            <a:r>
              <a:rPr lang="de-AT" sz="4400" b="1" dirty="0">
                <a:solidFill>
                  <a:srgbClr val="FF3300"/>
                </a:solidFill>
                <a:latin typeface="Comic Sans MS" pitchFamily="66" charset="0"/>
              </a:rPr>
              <a:t> </a:t>
            </a:r>
          </a:p>
          <a:p>
            <a:pPr eaLnBrk="0" hangingPunct="0">
              <a:defRPr/>
            </a:pPr>
            <a:r>
              <a:rPr lang="de-AT" sz="4400" b="1" dirty="0">
                <a:solidFill>
                  <a:srgbClr val="FF3300"/>
                </a:solidFill>
                <a:latin typeface="Comic Sans MS" pitchFamily="66" charset="0"/>
              </a:rPr>
              <a:t>Fermi </a:t>
            </a:r>
            <a:r>
              <a:rPr lang="de-AT" sz="4400" b="1" dirty="0" err="1">
                <a:solidFill>
                  <a:srgbClr val="FF3300"/>
                </a:solidFill>
                <a:latin typeface="Comic Sans MS" pitchFamily="66" charset="0"/>
              </a:rPr>
              <a:t>mixture</a:t>
            </a:r>
            <a:endParaRPr lang="de-DE" sz="4400" b="1" dirty="0">
              <a:solidFill>
                <a:srgbClr val="FF33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 advTm="3297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92" name="Rectangle 24"/>
          <p:cNvSpPr>
            <a:spLocks noChangeArrowheads="1"/>
          </p:cNvSpPr>
          <p:nvPr/>
        </p:nvSpPr>
        <p:spPr bwMode="auto">
          <a:xfrm>
            <a:off x="309562" y="4679252"/>
            <a:ext cx="8616890" cy="646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de-AT" dirty="0" err="1" smtClean="0">
                <a:latin typeface="Arial" charset="0"/>
              </a:rPr>
              <a:t>Energy</a:t>
            </a:r>
            <a:r>
              <a:rPr lang="de-AT" dirty="0" smtClean="0">
                <a:latin typeface="Arial" charset="0"/>
              </a:rPr>
              <a:t> &amp; </a:t>
            </a:r>
            <a:r>
              <a:rPr lang="de-AT" dirty="0" err="1" smtClean="0">
                <a:latin typeface="Arial" charset="0"/>
              </a:rPr>
              <a:t>momentum</a:t>
            </a:r>
            <a:r>
              <a:rPr lang="de-AT" dirty="0" smtClean="0">
                <a:latin typeface="Arial" charset="0"/>
              </a:rPr>
              <a:t> </a:t>
            </a:r>
            <a:r>
              <a:rPr lang="de-AT" dirty="0" err="1" smtClean="0">
                <a:latin typeface="Arial" charset="0"/>
              </a:rPr>
              <a:t>conservation</a:t>
            </a:r>
            <a:r>
              <a:rPr lang="de-AT" dirty="0" smtClean="0">
                <a:latin typeface="Arial" charset="0"/>
              </a:rPr>
              <a:t>:</a:t>
            </a:r>
            <a:endParaRPr lang="de-DE" dirty="0" smtClean="0">
              <a:latin typeface="Arial" charset="0"/>
            </a:endParaRPr>
          </a:p>
          <a:p>
            <a:pPr algn="l"/>
            <a:r>
              <a:rPr lang="de-DE" dirty="0" smtClean="0">
                <a:latin typeface="Arial" charset="0"/>
              </a:rPr>
              <a:t>   3 </a:t>
            </a:r>
            <a:r>
              <a:rPr lang="de-DE" dirty="0" err="1" smtClean="0">
                <a:latin typeface="Arial" charset="0"/>
              </a:rPr>
              <a:t>atom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need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to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come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closer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than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size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of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endstate</a:t>
            </a:r>
            <a:r>
              <a:rPr lang="de-DE" dirty="0">
                <a:latin typeface="Arial" charset="0"/>
              </a:rPr>
              <a:t> </a:t>
            </a:r>
          </a:p>
        </p:txBody>
      </p:sp>
      <p:sp>
        <p:nvSpPr>
          <p:cNvPr id="826393" name="Rectangle 25"/>
          <p:cNvSpPr>
            <a:spLocks noChangeArrowheads="1"/>
          </p:cNvSpPr>
          <p:nvPr/>
        </p:nvSpPr>
        <p:spPr bwMode="auto">
          <a:xfrm>
            <a:off x="352694" y="5341309"/>
            <a:ext cx="8409856" cy="646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de-DE" dirty="0" smtClean="0">
                <a:latin typeface="Arial" charset="0"/>
              </a:rPr>
              <a:t>2 </a:t>
            </a:r>
            <a:r>
              <a:rPr lang="de-DE" dirty="0" err="1">
                <a:latin typeface="Arial" charset="0"/>
              </a:rPr>
              <a:t>fermion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mixture</a:t>
            </a:r>
            <a:r>
              <a:rPr lang="de-DE" dirty="0" smtClean="0">
                <a:latin typeface="Arial" charset="0"/>
              </a:rPr>
              <a:t>:</a:t>
            </a:r>
          </a:p>
          <a:p>
            <a:pPr algn="l"/>
            <a:r>
              <a:rPr lang="de-DE" dirty="0" smtClean="0">
                <a:latin typeface="Arial" charset="0"/>
              </a:rPr>
              <a:t>   Pauli </a:t>
            </a:r>
            <a:r>
              <a:rPr lang="de-DE" dirty="0" err="1">
                <a:latin typeface="Arial" charset="0"/>
              </a:rPr>
              <a:t>principle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inhibits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two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of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the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three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atoms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to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get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close</a:t>
            </a:r>
            <a:endParaRPr lang="de-DE" dirty="0" smtClean="0">
              <a:latin typeface="Arial" charset="0"/>
            </a:endParaRPr>
          </a:p>
        </p:txBody>
      </p:sp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341193" y="4305440"/>
            <a:ext cx="8616890" cy="646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de-AT" dirty="0" smtClean="0">
                <a:latin typeface="Arial" charset="0"/>
              </a:rPr>
              <a:t>Formation </a:t>
            </a:r>
            <a:r>
              <a:rPr lang="de-AT" dirty="0" err="1" smtClean="0">
                <a:latin typeface="Arial" charset="0"/>
              </a:rPr>
              <a:t>of</a:t>
            </a:r>
            <a:r>
              <a:rPr lang="de-AT" dirty="0" smtClean="0">
                <a:latin typeface="Arial" charset="0"/>
              </a:rPr>
              <a:t> </a:t>
            </a:r>
            <a:r>
              <a:rPr lang="de-AT" dirty="0" err="1" smtClean="0">
                <a:latin typeface="Arial" charset="0"/>
              </a:rPr>
              <a:t>deeply</a:t>
            </a:r>
            <a:r>
              <a:rPr lang="de-AT" dirty="0" smtClean="0">
                <a:latin typeface="Arial" charset="0"/>
              </a:rPr>
              <a:t> </a:t>
            </a:r>
            <a:r>
              <a:rPr lang="de-AT" dirty="0" err="1" smtClean="0">
                <a:latin typeface="Arial" charset="0"/>
              </a:rPr>
              <a:t>bound</a:t>
            </a:r>
            <a:r>
              <a:rPr lang="de-AT" dirty="0" smtClean="0">
                <a:latin typeface="Arial" charset="0"/>
              </a:rPr>
              <a:t> </a:t>
            </a:r>
            <a:r>
              <a:rPr lang="de-AT" dirty="0" err="1" smtClean="0">
                <a:latin typeface="Arial" charset="0"/>
              </a:rPr>
              <a:t>molecules</a:t>
            </a:r>
            <a:r>
              <a:rPr lang="de-AT" dirty="0" smtClean="0">
                <a:latin typeface="Arial" charset="0"/>
              </a:rPr>
              <a:t> </a:t>
            </a:r>
            <a:r>
              <a:rPr lang="de-AT" dirty="0" err="1" smtClean="0">
                <a:latin typeface="Arial" charset="0"/>
              </a:rPr>
              <a:t>leads</a:t>
            </a:r>
            <a:r>
              <a:rPr lang="de-AT" dirty="0" smtClean="0">
                <a:latin typeface="Arial" charset="0"/>
              </a:rPr>
              <a:t> </a:t>
            </a:r>
            <a:r>
              <a:rPr lang="de-AT" dirty="0" err="1" smtClean="0">
                <a:latin typeface="Arial" charset="0"/>
              </a:rPr>
              <a:t>to</a:t>
            </a:r>
            <a:r>
              <a:rPr lang="de-AT" dirty="0" smtClean="0">
                <a:latin typeface="Arial" charset="0"/>
              </a:rPr>
              <a:t> </a:t>
            </a:r>
            <a:r>
              <a:rPr lang="de-AT" dirty="0" err="1" smtClean="0">
                <a:latin typeface="Arial" charset="0"/>
              </a:rPr>
              <a:t>loss</a:t>
            </a:r>
            <a:endParaRPr lang="de-AT" dirty="0" smtClean="0">
              <a:latin typeface="Arial" charset="0"/>
            </a:endParaRPr>
          </a:p>
          <a:p>
            <a:pPr algn="l"/>
            <a:endParaRPr lang="de-AT" dirty="0" smtClean="0">
              <a:latin typeface="Arial" charset="0"/>
            </a:endParaRP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685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dirty="0" err="1" smtClean="0"/>
              <a:t>Stability</a:t>
            </a:r>
            <a:endParaRPr lang="de-DE" dirty="0" smtClean="0"/>
          </a:p>
        </p:txBody>
      </p:sp>
      <p:sp>
        <p:nvSpPr>
          <p:cNvPr id="826377" name="Rectangle 9"/>
          <p:cNvSpPr>
            <a:spLocks noChangeArrowheads="1"/>
          </p:cNvSpPr>
          <p:nvPr/>
        </p:nvSpPr>
        <p:spPr bwMode="auto">
          <a:xfrm>
            <a:off x="387290" y="1005157"/>
            <a:ext cx="4037162" cy="297551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26378" name="Line 10"/>
          <p:cNvSpPr>
            <a:spLocks noChangeAspect="1" noChangeShapeType="1"/>
          </p:cNvSpPr>
          <p:nvPr/>
        </p:nvSpPr>
        <p:spPr bwMode="auto">
          <a:xfrm flipV="1">
            <a:off x="741183" y="2455084"/>
            <a:ext cx="98107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826380" name="Freeform 12"/>
          <p:cNvSpPr>
            <a:spLocks noChangeAspect="1"/>
          </p:cNvSpPr>
          <p:nvPr/>
        </p:nvSpPr>
        <p:spPr bwMode="auto">
          <a:xfrm>
            <a:off x="644345" y="1145396"/>
            <a:ext cx="3540125" cy="2830513"/>
          </a:xfrm>
          <a:custGeom>
            <a:avLst/>
            <a:gdLst>
              <a:gd name="T0" fmla="*/ 0 w 3029"/>
              <a:gd name="T1" fmla="*/ 0 h 2340"/>
              <a:gd name="T2" fmla="*/ 2147483647 w 3029"/>
              <a:gd name="T3" fmla="*/ 2147483647 h 2340"/>
              <a:gd name="T4" fmla="*/ 2147483647 w 3029"/>
              <a:gd name="T5" fmla="*/ 2147483647 h 2340"/>
              <a:gd name="T6" fmla="*/ 2147483647 w 3029"/>
              <a:gd name="T7" fmla="*/ 2147483647 h 2340"/>
              <a:gd name="T8" fmla="*/ 2147483647 w 3029"/>
              <a:gd name="T9" fmla="*/ 2147483647 h 2340"/>
              <a:gd name="T10" fmla="*/ 2147483647 w 3029"/>
              <a:gd name="T11" fmla="*/ 2147483647 h 23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029"/>
              <a:gd name="T19" fmla="*/ 0 h 2340"/>
              <a:gd name="T20" fmla="*/ 3029 w 3029"/>
              <a:gd name="T21" fmla="*/ 2340 h 2340"/>
              <a:gd name="connsiteX0" fmla="*/ 0 w 2295"/>
              <a:gd name="connsiteY0" fmla="*/ 0 h 2340"/>
              <a:gd name="connsiteX1" fmla="*/ 299 w 2295"/>
              <a:gd name="connsiteY1" fmla="*/ 2146 h 2340"/>
              <a:gd name="connsiteX2" fmla="*/ 799 w 2295"/>
              <a:gd name="connsiteY2" fmla="*/ 1167 h 2340"/>
              <a:gd name="connsiteX3" fmla="*/ 1139 w 2295"/>
              <a:gd name="connsiteY3" fmla="*/ 946 h 2340"/>
              <a:gd name="connsiteX4" fmla="*/ 1613 w 2295"/>
              <a:gd name="connsiteY4" fmla="*/ 910 h 2340"/>
              <a:gd name="connsiteX5" fmla="*/ 2295 w 2295"/>
              <a:gd name="connsiteY5" fmla="*/ 924 h 2340"/>
              <a:gd name="connsiteX0" fmla="*/ 0 w 2230"/>
              <a:gd name="connsiteY0" fmla="*/ 0 h 1783"/>
              <a:gd name="connsiteX1" fmla="*/ 234 w 2230"/>
              <a:gd name="connsiteY1" fmla="*/ 1668 h 1783"/>
              <a:gd name="connsiteX2" fmla="*/ 734 w 2230"/>
              <a:gd name="connsiteY2" fmla="*/ 689 h 1783"/>
              <a:gd name="connsiteX3" fmla="*/ 1074 w 2230"/>
              <a:gd name="connsiteY3" fmla="*/ 468 h 1783"/>
              <a:gd name="connsiteX4" fmla="*/ 1548 w 2230"/>
              <a:gd name="connsiteY4" fmla="*/ 432 h 1783"/>
              <a:gd name="connsiteX5" fmla="*/ 2230 w 2230"/>
              <a:gd name="connsiteY5" fmla="*/ 446 h 1783"/>
              <a:gd name="connsiteX0" fmla="*/ 0 w 2230"/>
              <a:gd name="connsiteY0" fmla="*/ 0 h 1783"/>
              <a:gd name="connsiteX1" fmla="*/ 234 w 2230"/>
              <a:gd name="connsiteY1" fmla="*/ 1668 h 1783"/>
              <a:gd name="connsiteX2" fmla="*/ 734 w 2230"/>
              <a:gd name="connsiteY2" fmla="*/ 689 h 1783"/>
              <a:gd name="connsiteX3" fmla="*/ 1074 w 2230"/>
              <a:gd name="connsiteY3" fmla="*/ 468 h 1783"/>
              <a:gd name="connsiteX4" fmla="*/ 1548 w 2230"/>
              <a:gd name="connsiteY4" fmla="*/ 432 h 1783"/>
              <a:gd name="connsiteX5" fmla="*/ 2230 w 2230"/>
              <a:gd name="connsiteY5" fmla="*/ 446 h 1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30" h="1783">
                <a:moveTo>
                  <a:pt x="0" y="0"/>
                </a:moveTo>
                <a:cubicBezTo>
                  <a:pt x="82" y="976"/>
                  <a:pt x="112" y="1553"/>
                  <a:pt x="234" y="1668"/>
                </a:cubicBezTo>
                <a:cubicBezTo>
                  <a:pt x="356" y="1783"/>
                  <a:pt x="595" y="888"/>
                  <a:pt x="734" y="689"/>
                </a:cubicBezTo>
                <a:cubicBezTo>
                  <a:pt x="874" y="489"/>
                  <a:pt x="938" y="511"/>
                  <a:pt x="1074" y="468"/>
                </a:cubicBezTo>
                <a:cubicBezTo>
                  <a:pt x="1210" y="425"/>
                  <a:pt x="1355" y="436"/>
                  <a:pt x="1548" y="432"/>
                </a:cubicBezTo>
                <a:lnTo>
                  <a:pt x="2230" y="446"/>
                </a:lnTo>
              </a:path>
            </a:pathLst>
          </a:custGeom>
          <a:noFill/>
          <a:ln w="28575">
            <a:solidFill>
              <a:srgbClr val="0C456A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826394" name="Rectangle 26"/>
          <p:cNvSpPr>
            <a:spLocks noChangeArrowheads="1"/>
          </p:cNvSpPr>
          <p:nvPr/>
        </p:nvSpPr>
        <p:spPr bwMode="auto">
          <a:xfrm>
            <a:off x="6891517" y="6193826"/>
            <a:ext cx="1983177" cy="33855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de-DE" sz="1600" dirty="0" smtClean="0">
                <a:latin typeface="Arial" charset="0"/>
              </a:rPr>
              <a:t>PRL</a:t>
            </a:r>
            <a:r>
              <a:rPr lang="de-DE" sz="1600" dirty="0">
                <a:latin typeface="Arial" charset="0"/>
              </a:rPr>
              <a:t>, </a:t>
            </a:r>
            <a:r>
              <a:rPr lang="de-DE" sz="1600" b="1" dirty="0">
                <a:latin typeface="Arial" charset="0"/>
              </a:rPr>
              <a:t>93</a:t>
            </a:r>
            <a:r>
              <a:rPr lang="de-DE" sz="1600" dirty="0">
                <a:latin typeface="Arial" charset="0"/>
              </a:rPr>
              <a:t>, 090404</a:t>
            </a: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4787840" y="1005157"/>
            <a:ext cx="4037162" cy="297551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5" name="Line 10"/>
          <p:cNvSpPr>
            <a:spLocks noChangeAspect="1" noChangeShapeType="1"/>
          </p:cNvSpPr>
          <p:nvPr/>
        </p:nvSpPr>
        <p:spPr bwMode="auto">
          <a:xfrm flipV="1">
            <a:off x="5141733" y="2455084"/>
            <a:ext cx="98107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7" name="Line 10"/>
          <p:cNvSpPr>
            <a:spLocks noChangeAspect="1" noChangeShapeType="1"/>
          </p:cNvSpPr>
          <p:nvPr/>
        </p:nvSpPr>
        <p:spPr bwMode="auto">
          <a:xfrm flipV="1">
            <a:off x="5094107" y="1883583"/>
            <a:ext cx="1620000" cy="262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6" name="Freeform 12"/>
          <p:cNvSpPr>
            <a:spLocks noChangeAspect="1"/>
          </p:cNvSpPr>
          <p:nvPr/>
        </p:nvSpPr>
        <p:spPr bwMode="auto">
          <a:xfrm>
            <a:off x="5044895" y="1145396"/>
            <a:ext cx="3540125" cy="2830513"/>
          </a:xfrm>
          <a:custGeom>
            <a:avLst/>
            <a:gdLst>
              <a:gd name="T0" fmla="*/ 0 w 3029"/>
              <a:gd name="T1" fmla="*/ 0 h 2340"/>
              <a:gd name="T2" fmla="*/ 2147483647 w 3029"/>
              <a:gd name="T3" fmla="*/ 2147483647 h 2340"/>
              <a:gd name="T4" fmla="*/ 2147483647 w 3029"/>
              <a:gd name="T5" fmla="*/ 2147483647 h 2340"/>
              <a:gd name="T6" fmla="*/ 2147483647 w 3029"/>
              <a:gd name="T7" fmla="*/ 2147483647 h 2340"/>
              <a:gd name="T8" fmla="*/ 2147483647 w 3029"/>
              <a:gd name="T9" fmla="*/ 2147483647 h 2340"/>
              <a:gd name="T10" fmla="*/ 2147483647 w 3029"/>
              <a:gd name="T11" fmla="*/ 2147483647 h 23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029"/>
              <a:gd name="T19" fmla="*/ 0 h 2340"/>
              <a:gd name="T20" fmla="*/ 3029 w 3029"/>
              <a:gd name="T21" fmla="*/ 2340 h 2340"/>
              <a:gd name="connsiteX0" fmla="*/ 0 w 2295"/>
              <a:gd name="connsiteY0" fmla="*/ 0 h 2340"/>
              <a:gd name="connsiteX1" fmla="*/ 299 w 2295"/>
              <a:gd name="connsiteY1" fmla="*/ 2146 h 2340"/>
              <a:gd name="connsiteX2" fmla="*/ 799 w 2295"/>
              <a:gd name="connsiteY2" fmla="*/ 1167 h 2340"/>
              <a:gd name="connsiteX3" fmla="*/ 1139 w 2295"/>
              <a:gd name="connsiteY3" fmla="*/ 946 h 2340"/>
              <a:gd name="connsiteX4" fmla="*/ 1613 w 2295"/>
              <a:gd name="connsiteY4" fmla="*/ 910 h 2340"/>
              <a:gd name="connsiteX5" fmla="*/ 2295 w 2295"/>
              <a:gd name="connsiteY5" fmla="*/ 924 h 2340"/>
              <a:gd name="connsiteX0" fmla="*/ 0 w 2230"/>
              <a:gd name="connsiteY0" fmla="*/ 0 h 1783"/>
              <a:gd name="connsiteX1" fmla="*/ 234 w 2230"/>
              <a:gd name="connsiteY1" fmla="*/ 1668 h 1783"/>
              <a:gd name="connsiteX2" fmla="*/ 734 w 2230"/>
              <a:gd name="connsiteY2" fmla="*/ 689 h 1783"/>
              <a:gd name="connsiteX3" fmla="*/ 1074 w 2230"/>
              <a:gd name="connsiteY3" fmla="*/ 468 h 1783"/>
              <a:gd name="connsiteX4" fmla="*/ 1548 w 2230"/>
              <a:gd name="connsiteY4" fmla="*/ 432 h 1783"/>
              <a:gd name="connsiteX5" fmla="*/ 2230 w 2230"/>
              <a:gd name="connsiteY5" fmla="*/ 446 h 1783"/>
              <a:gd name="connsiteX0" fmla="*/ 0 w 2230"/>
              <a:gd name="connsiteY0" fmla="*/ 0 h 1783"/>
              <a:gd name="connsiteX1" fmla="*/ 234 w 2230"/>
              <a:gd name="connsiteY1" fmla="*/ 1668 h 1783"/>
              <a:gd name="connsiteX2" fmla="*/ 734 w 2230"/>
              <a:gd name="connsiteY2" fmla="*/ 689 h 1783"/>
              <a:gd name="connsiteX3" fmla="*/ 1074 w 2230"/>
              <a:gd name="connsiteY3" fmla="*/ 468 h 1783"/>
              <a:gd name="connsiteX4" fmla="*/ 1548 w 2230"/>
              <a:gd name="connsiteY4" fmla="*/ 432 h 1783"/>
              <a:gd name="connsiteX5" fmla="*/ 2230 w 2230"/>
              <a:gd name="connsiteY5" fmla="*/ 446 h 1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30" h="1783">
                <a:moveTo>
                  <a:pt x="0" y="0"/>
                </a:moveTo>
                <a:cubicBezTo>
                  <a:pt x="82" y="976"/>
                  <a:pt x="112" y="1553"/>
                  <a:pt x="234" y="1668"/>
                </a:cubicBezTo>
                <a:cubicBezTo>
                  <a:pt x="356" y="1783"/>
                  <a:pt x="595" y="888"/>
                  <a:pt x="734" y="689"/>
                </a:cubicBezTo>
                <a:cubicBezTo>
                  <a:pt x="874" y="489"/>
                  <a:pt x="938" y="511"/>
                  <a:pt x="1074" y="468"/>
                </a:cubicBezTo>
                <a:cubicBezTo>
                  <a:pt x="1210" y="425"/>
                  <a:pt x="1355" y="436"/>
                  <a:pt x="1548" y="432"/>
                </a:cubicBezTo>
                <a:lnTo>
                  <a:pt x="2230" y="446"/>
                </a:lnTo>
              </a:path>
            </a:pathLst>
          </a:custGeom>
          <a:noFill/>
          <a:ln w="28575">
            <a:solidFill>
              <a:srgbClr val="0C456A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8" name="Oval 13"/>
          <p:cNvSpPr>
            <a:spLocks noChangeAspect="1" noChangeArrowheads="1"/>
          </p:cNvSpPr>
          <p:nvPr/>
        </p:nvSpPr>
        <p:spPr bwMode="auto">
          <a:xfrm>
            <a:off x="3344252" y="1603841"/>
            <a:ext cx="184150" cy="201613"/>
          </a:xfrm>
          <a:prstGeom prst="ellipse">
            <a:avLst/>
          </a:prstGeom>
          <a:gradFill rotWithShape="1">
            <a:gsLst>
              <a:gs pos="0">
                <a:srgbClr val="FFDCAD"/>
              </a:gs>
              <a:gs pos="100000">
                <a:srgbClr val="FF8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9" name="Oval 13"/>
          <p:cNvSpPr>
            <a:spLocks noChangeAspect="1" noChangeArrowheads="1"/>
          </p:cNvSpPr>
          <p:nvPr/>
        </p:nvSpPr>
        <p:spPr bwMode="auto">
          <a:xfrm>
            <a:off x="3601427" y="1603841"/>
            <a:ext cx="184150" cy="201613"/>
          </a:xfrm>
          <a:prstGeom prst="ellipse">
            <a:avLst/>
          </a:prstGeom>
          <a:gradFill rotWithShape="1">
            <a:gsLst>
              <a:gs pos="0">
                <a:srgbClr val="FFDCAD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0" name="Oval 13"/>
          <p:cNvSpPr>
            <a:spLocks noChangeAspect="1" noChangeArrowheads="1"/>
          </p:cNvSpPr>
          <p:nvPr/>
        </p:nvSpPr>
        <p:spPr bwMode="auto">
          <a:xfrm>
            <a:off x="1372577" y="1060916"/>
            <a:ext cx="184150" cy="201613"/>
          </a:xfrm>
          <a:prstGeom prst="ellipse">
            <a:avLst/>
          </a:prstGeom>
          <a:gradFill rotWithShape="1">
            <a:gsLst>
              <a:gs pos="0">
                <a:srgbClr val="CCECFF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2" name="Oval 13"/>
          <p:cNvSpPr>
            <a:spLocks noChangeAspect="1" noChangeArrowheads="1"/>
          </p:cNvSpPr>
          <p:nvPr/>
        </p:nvSpPr>
        <p:spPr bwMode="auto">
          <a:xfrm>
            <a:off x="5515952" y="1803866"/>
            <a:ext cx="184150" cy="201613"/>
          </a:xfrm>
          <a:prstGeom prst="ellipse">
            <a:avLst/>
          </a:prstGeom>
          <a:gradFill rotWithShape="1">
            <a:gsLst>
              <a:gs pos="0">
                <a:srgbClr val="FFDCAD"/>
              </a:gs>
              <a:gs pos="100000">
                <a:srgbClr val="FF8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3" name="Oval 13"/>
          <p:cNvSpPr>
            <a:spLocks noChangeAspect="1" noChangeArrowheads="1"/>
          </p:cNvSpPr>
          <p:nvPr/>
        </p:nvSpPr>
        <p:spPr bwMode="auto">
          <a:xfrm>
            <a:off x="5773127" y="1803866"/>
            <a:ext cx="184150" cy="201613"/>
          </a:xfrm>
          <a:prstGeom prst="ellipse">
            <a:avLst/>
          </a:prstGeom>
          <a:gradFill rotWithShape="1">
            <a:gsLst>
              <a:gs pos="0">
                <a:srgbClr val="FFDCAD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6" name="Oval 13"/>
          <p:cNvSpPr>
            <a:spLocks noChangeAspect="1" noChangeArrowheads="1"/>
          </p:cNvSpPr>
          <p:nvPr/>
        </p:nvSpPr>
        <p:spPr bwMode="auto">
          <a:xfrm>
            <a:off x="5763602" y="1118066"/>
            <a:ext cx="184150" cy="201613"/>
          </a:xfrm>
          <a:prstGeom prst="ellipse">
            <a:avLst/>
          </a:prstGeom>
          <a:gradFill rotWithShape="1">
            <a:gsLst>
              <a:gs pos="0">
                <a:srgbClr val="CCECFF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grpSp>
        <p:nvGrpSpPr>
          <p:cNvPr id="28" name="Gruppieren 27"/>
          <p:cNvGrpSpPr/>
          <p:nvPr/>
        </p:nvGrpSpPr>
        <p:grpSpPr>
          <a:xfrm>
            <a:off x="1733550" y="2000250"/>
            <a:ext cx="5553075" cy="3524250"/>
            <a:chOff x="11782425" y="4333875"/>
            <a:chExt cx="5553075" cy="3524250"/>
          </a:xfrm>
        </p:grpSpPr>
        <p:sp>
          <p:nvSpPr>
            <p:cNvPr id="27" name="Ellipse 26"/>
            <p:cNvSpPr/>
            <p:nvPr/>
          </p:nvSpPr>
          <p:spPr bwMode="auto">
            <a:xfrm>
              <a:off x="11782425" y="4333875"/>
              <a:ext cx="5553075" cy="3524250"/>
            </a:xfrm>
            <a:prstGeom prst="ellipse">
              <a:avLst/>
            </a:prstGeom>
            <a:solidFill>
              <a:srgbClr val="FFFF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2788" name="Rechteck 20"/>
            <p:cNvSpPr>
              <a:spLocks noChangeArrowheads="1"/>
            </p:cNvSpPr>
            <p:nvPr/>
          </p:nvSpPr>
          <p:spPr bwMode="auto">
            <a:xfrm>
              <a:off x="12071422" y="5447304"/>
              <a:ext cx="5083444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AT" sz="3600" dirty="0" err="1">
                  <a:solidFill>
                    <a:srgbClr val="FF0000"/>
                  </a:solidFill>
                  <a:latin typeface="Arial" charset="0"/>
                  <a:cs typeface="Arial" charset="0"/>
                </a:rPr>
                <a:t>What</a:t>
              </a:r>
              <a:r>
                <a:rPr lang="de-AT" sz="3600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 </a:t>
              </a:r>
              <a:r>
                <a:rPr lang="de-AT" sz="3600" dirty="0" err="1">
                  <a:solidFill>
                    <a:srgbClr val="FF0000"/>
                  </a:solidFill>
                  <a:latin typeface="Arial" charset="0"/>
                  <a:cs typeface="Arial" charset="0"/>
                </a:rPr>
                <a:t>happens</a:t>
              </a:r>
              <a:r>
                <a:rPr lang="de-AT" sz="3600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 in </a:t>
              </a:r>
            </a:p>
            <a:p>
              <a:r>
                <a:rPr lang="de-AT" sz="3600" dirty="0" err="1" smtClean="0">
                  <a:solidFill>
                    <a:srgbClr val="FF0000"/>
                  </a:solidFill>
                  <a:latin typeface="Arial" charset="0"/>
                  <a:cs typeface="Arial" charset="0"/>
                </a:rPr>
                <a:t>our</a:t>
              </a:r>
              <a:r>
                <a:rPr lang="de-AT" sz="3600" dirty="0" smtClean="0">
                  <a:solidFill>
                    <a:srgbClr val="FF0000"/>
                  </a:solidFill>
                  <a:latin typeface="Arial" charset="0"/>
                  <a:cs typeface="Arial" charset="0"/>
                </a:rPr>
                <a:t> 3-Fermion </a:t>
              </a:r>
              <a:r>
                <a:rPr lang="de-AT" sz="3600" dirty="0" err="1">
                  <a:solidFill>
                    <a:srgbClr val="FF0000"/>
                  </a:solidFill>
                  <a:latin typeface="Arial" charset="0"/>
                  <a:cs typeface="Arial" charset="0"/>
                </a:rPr>
                <a:t>mixture</a:t>
              </a:r>
              <a:r>
                <a:rPr lang="de-AT" sz="3600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?</a:t>
              </a:r>
              <a:endParaRPr lang="de-DE" sz="3600" dirty="0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advTm="1176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59259E-6 C -0.03091 -0.00092 -0.06164 -0.00162 -0.08855 0.00278 C -0.11546 0.00718 -0.13334 0.00972 -0.16146 0.02639 C -0.18959 0.04306 -0.22344 0.07292 -0.2573 0.10278 " pathEditMode="relative" ptsTypes="aaaA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3.7037E-6 C -0.03176 -3.7037E-6 -0.06336 -3.7037E-6 -0.09374 0.00417 C -0.12413 0.00834 -0.15503 0.00834 -0.18228 0.025 C -0.20954 0.04167 -0.2335 0.07292 -0.25728 0.10417 " pathEditMode="relative" ptsTypes="aaaA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5556E-6 -3.7037E-7 C -0.02065 0.08611 -0.04114 0.17246 -0.02291 0.16945 C -0.00468 0.16644 0.05226 0.07408 0.10938 -0.01805 " pathEditMode="relative" ptsTypes="aaA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5556E-6 -3.7037E-7 C -0.02065 0.08611 -0.04114 0.17246 -0.02291 0.16945 C -0.00468 0.16644 0.05226 0.07408 0.10938 -0.01805 " pathEditMode="relative" ptsTypes="aaA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48148E-6 C 1.38889E-6 -1.48148E-6 -0.00157 0.03611 -0.00313 0.07222 " pathEditMode="relative" ptsTypes="aA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7.40741E-7 C 6.38889E-6 7.40741E-7 -0.0052 0.03819 -0.01041 0.07638 " pathEditMode="relative" ptsTypes="aA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0" grpId="2" animBg="1"/>
      <p:bldP spid="20" grpId="3" animBg="1"/>
      <p:bldP spid="22" grpId="0" animBg="1"/>
      <p:bldP spid="23" grpId="0" animBg="1"/>
      <p:bldP spid="26" grpId="0" animBg="1"/>
      <p:bldP spid="26" grpId="1" animBg="1"/>
      <p:bldP spid="26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el 1"/>
          <p:cNvSpPr>
            <a:spLocks noGrp="1"/>
          </p:cNvSpPr>
          <p:nvPr>
            <p:ph type="title"/>
          </p:nvPr>
        </p:nvSpPr>
        <p:spPr bwMode="auto">
          <a:xfrm>
            <a:off x="439738" y="42863"/>
            <a:ext cx="8229600" cy="7508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AT" dirty="0" smtClean="0"/>
              <a:t>Loss </a:t>
            </a:r>
            <a:r>
              <a:rPr lang="de-AT" dirty="0" err="1" smtClean="0"/>
              <a:t>from</a:t>
            </a:r>
            <a:r>
              <a:rPr lang="de-AT" dirty="0" smtClean="0"/>
              <a:t> 3-fermion </a:t>
            </a:r>
            <a:r>
              <a:rPr lang="de-AT" dirty="0" err="1" smtClean="0"/>
              <a:t>mixture</a:t>
            </a:r>
            <a:endParaRPr lang="de-DE" dirty="0" smtClean="0"/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0492" y="1319843"/>
            <a:ext cx="7607515" cy="5316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5"/>
          <p:cNvSpPr>
            <a:spLocks noChangeArrowheads="1"/>
          </p:cNvSpPr>
          <p:nvPr/>
        </p:nvSpPr>
        <p:spPr bwMode="auto">
          <a:xfrm>
            <a:off x="240550" y="881452"/>
            <a:ext cx="8409856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de-DE" dirty="0" err="1" smtClean="0">
                <a:latin typeface="Arial" charset="0"/>
              </a:rPr>
              <a:t>Atomnumbers</a:t>
            </a:r>
            <a:r>
              <a:rPr lang="de-DE" dirty="0" smtClean="0">
                <a:latin typeface="Arial" charset="0"/>
              </a:rPr>
              <a:t> after 1 </a:t>
            </a:r>
            <a:r>
              <a:rPr lang="de-DE" dirty="0" err="1" smtClean="0">
                <a:latin typeface="Arial" charset="0"/>
              </a:rPr>
              <a:t>second</a:t>
            </a:r>
            <a:r>
              <a:rPr lang="de-DE" dirty="0" smtClean="0">
                <a:latin typeface="Arial" charset="0"/>
              </a:rPr>
              <a:t> hold </a:t>
            </a:r>
          </a:p>
        </p:txBody>
      </p:sp>
      <p:sp>
        <p:nvSpPr>
          <p:cNvPr id="6" name="Rechteck 5"/>
          <p:cNvSpPr>
            <a:spLocks noChangeArrowheads="1"/>
          </p:cNvSpPr>
          <p:nvPr/>
        </p:nvSpPr>
        <p:spPr bwMode="auto">
          <a:xfrm>
            <a:off x="6443713" y="4710355"/>
            <a:ext cx="146050" cy="146050"/>
          </a:xfrm>
          <a:prstGeom prst="rect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73901" y="4581767"/>
            <a:ext cx="384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dirty="0">
                <a:latin typeface="Arial" charset="0"/>
                <a:cs typeface="Arial" charset="0"/>
              </a:rPr>
              <a:t>Li</a:t>
            </a:r>
          </a:p>
        </p:txBody>
      </p:sp>
      <p:sp>
        <p:nvSpPr>
          <p:cNvPr id="8" name="Ellipse 7"/>
          <p:cNvSpPr>
            <a:spLocks noChangeArrowheads="1"/>
          </p:cNvSpPr>
          <p:nvPr/>
        </p:nvSpPr>
        <p:spPr bwMode="auto">
          <a:xfrm>
            <a:off x="6426251" y="5115167"/>
            <a:ext cx="173037" cy="173038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78663" y="5000867"/>
            <a:ext cx="3571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latin typeface="Arial" charset="0"/>
                <a:cs typeface="Arial" charset="0"/>
              </a:rPr>
              <a:t>K</a:t>
            </a:r>
          </a:p>
        </p:txBody>
      </p:sp>
    </p:spTree>
  </p:cSld>
  <p:clrMapOvr>
    <a:masterClrMapping/>
  </p:clrMapOvr>
  <p:transition advTm="1434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 bwMode="auto">
          <a:xfrm>
            <a:off x="161925" y="1019175"/>
            <a:ext cx="8763000" cy="5562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9611" y="1296062"/>
            <a:ext cx="8413006" cy="514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842" name="Titel 1"/>
          <p:cNvSpPr>
            <a:spLocks noGrp="1"/>
          </p:cNvSpPr>
          <p:nvPr>
            <p:ph type="title"/>
          </p:nvPr>
        </p:nvSpPr>
        <p:spPr bwMode="auto">
          <a:xfrm>
            <a:off x="439738" y="42863"/>
            <a:ext cx="8229600" cy="7508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AT" dirty="0" smtClean="0"/>
              <a:t>Sample </a:t>
            </a:r>
            <a:r>
              <a:rPr lang="de-AT" dirty="0" err="1" smtClean="0"/>
              <a:t>decay</a:t>
            </a:r>
            <a:r>
              <a:rPr lang="de-AT" dirty="0" smtClean="0"/>
              <a:t> </a:t>
            </a:r>
            <a:r>
              <a:rPr lang="de-AT" dirty="0" err="1" smtClean="0"/>
              <a:t>data</a:t>
            </a:r>
            <a:endParaRPr lang="de-DE" dirty="0" smtClean="0"/>
          </a:p>
        </p:txBody>
      </p:sp>
      <p:sp>
        <p:nvSpPr>
          <p:cNvPr id="5" name="Rechteck 5"/>
          <p:cNvSpPr>
            <a:spLocks noChangeArrowheads="1"/>
          </p:cNvSpPr>
          <p:nvPr/>
        </p:nvSpPr>
        <p:spPr bwMode="auto">
          <a:xfrm>
            <a:off x="7601463" y="1812776"/>
            <a:ext cx="146050" cy="146050"/>
          </a:xfrm>
          <a:prstGeom prst="rect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831651" y="1684188"/>
            <a:ext cx="384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dirty="0">
                <a:latin typeface="Arial" charset="0"/>
                <a:cs typeface="Arial" charset="0"/>
              </a:rPr>
              <a:t>Li</a:t>
            </a:r>
          </a:p>
        </p:txBody>
      </p:sp>
      <p:sp>
        <p:nvSpPr>
          <p:cNvPr id="7" name="Ellipse 7"/>
          <p:cNvSpPr>
            <a:spLocks noChangeArrowheads="1"/>
          </p:cNvSpPr>
          <p:nvPr/>
        </p:nvSpPr>
        <p:spPr bwMode="auto">
          <a:xfrm>
            <a:off x="7584001" y="2217588"/>
            <a:ext cx="173037" cy="173038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836413" y="2103288"/>
            <a:ext cx="3571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latin typeface="Arial" charset="0"/>
                <a:cs typeface="Arial" charset="0"/>
              </a:rPr>
              <a:t>K</a:t>
            </a:r>
          </a:p>
        </p:txBody>
      </p:sp>
      <p:sp>
        <p:nvSpPr>
          <p:cNvPr id="13" name="Rechteck 12"/>
          <p:cNvSpPr/>
          <p:nvPr/>
        </p:nvSpPr>
        <p:spPr>
          <a:xfrm>
            <a:off x="5046300" y="1598414"/>
            <a:ext cx="1229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latin typeface="+mj-lt"/>
              </a:rPr>
              <a:t>B = 834 G</a:t>
            </a:r>
            <a:endParaRPr lang="de-DE" dirty="0">
              <a:latin typeface="+mj-lt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358219" y="1615642"/>
            <a:ext cx="1229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latin typeface="+mj-lt"/>
              </a:rPr>
              <a:t>B = 665 G</a:t>
            </a:r>
            <a:endParaRPr lang="de-DE" dirty="0">
              <a:latin typeface="+mj-lt"/>
            </a:endParaRPr>
          </a:p>
        </p:txBody>
      </p:sp>
    </p:spTree>
  </p:cSld>
  <p:clrMapOvr>
    <a:masterClrMapping/>
  </p:clrMapOvr>
  <p:transition advTm="40531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2449" y="952500"/>
            <a:ext cx="8153401" cy="576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Titel 1"/>
          <p:cNvSpPr>
            <a:spLocks noGrp="1"/>
          </p:cNvSpPr>
          <p:nvPr>
            <p:ph type="title"/>
          </p:nvPr>
        </p:nvSpPr>
        <p:spPr bwMode="auto">
          <a:xfrm>
            <a:off x="439738" y="42863"/>
            <a:ext cx="8229600" cy="7508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AT" dirty="0" smtClean="0"/>
              <a:t>Loss rate </a:t>
            </a:r>
            <a:r>
              <a:rPr lang="de-AT" dirty="0" err="1" smtClean="0"/>
              <a:t>coefficients</a:t>
            </a:r>
            <a:endParaRPr lang="de-DE" dirty="0" smtClean="0"/>
          </a:p>
        </p:txBody>
      </p:sp>
      <p:sp>
        <p:nvSpPr>
          <p:cNvPr id="5" name="Ellipse 7"/>
          <p:cNvSpPr>
            <a:spLocks noChangeArrowheads="1"/>
          </p:cNvSpPr>
          <p:nvPr/>
        </p:nvSpPr>
        <p:spPr bwMode="auto">
          <a:xfrm>
            <a:off x="5580876" y="1759490"/>
            <a:ext cx="173037" cy="173038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833288" y="1645190"/>
            <a:ext cx="12250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dirty="0">
                <a:latin typeface="Arial" charset="0"/>
                <a:cs typeface="Arial" charset="0"/>
              </a:rPr>
              <a:t>t</a:t>
            </a:r>
            <a:r>
              <a:rPr lang="en-US" sz="2000" dirty="0" smtClean="0">
                <a:latin typeface="Arial" charset="0"/>
                <a:cs typeface="Arial" charset="0"/>
              </a:rPr>
              <a:t>wo-body</a:t>
            </a:r>
            <a:endParaRPr lang="en-US" sz="2000" dirty="0">
              <a:latin typeface="Arial" charset="0"/>
              <a:cs typeface="Arial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813159" y="2099515"/>
            <a:ext cx="14093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dirty="0" smtClean="0">
                <a:latin typeface="Arial" charset="0"/>
                <a:cs typeface="Arial" charset="0"/>
              </a:rPr>
              <a:t>three-body</a:t>
            </a:r>
            <a:endParaRPr lang="en-US" sz="2000" dirty="0">
              <a:latin typeface="Arial" charset="0"/>
              <a:cs typeface="Arial" charset="0"/>
            </a:endParaRPr>
          </a:p>
        </p:txBody>
      </p:sp>
      <p:sp>
        <p:nvSpPr>
          <p:cNvPr id="9" name="Gleichschenkliges Dreieck 8"/>
          <p:cNvSpPr/>
          <p:nvPr/>
        </p:nvSpPr>
        <p:spPr bwMode="auto">
          <a:xfrm>
            <a:off x="5546785" y="2165230"/>
            <a:ext cx="250166" cy="232913"/>
          </a:xfrm>
          <a:prstGeom prst="triangl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advTm="229266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Elastic</a:t>
            </a:r>
            <a:r>
              <a:rPr lang="de-AT" dirty="0" smtClean="0"/>
              <a:t> </a:t>
            </a:r>
            <a:r>
              <a:rPr lang="de-AT" dirty="0" err="1" smtClean="0"/>
              <a:t>collision</a:t>
            </a:r>
            <a:r>
              <a:rPr lang="de-AT" dirty="0" smtClean="0"/>
              <a:t> </a:t>
            </a:r>
            <a:r>
              <a:rPr lang="de-AT" dirty="0" err="1" smtClean="0"/>
              <a:t>rates</a:t>
            </a:r>
            <a:endParaRPr lang="de-DE" dirty="0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9125" y="933450"/>
            <a:ext cx="7885382" cy="576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2725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Good</a:t>
            </a:r>
            <a:r>
              <a:rPr lang="de-AT" dirty="0" smtClean="0"/>
              <a:t> </a:t>
            </a:r>
            <a:r>
              <a:rPr lang="de-AT" dirty="0" err="1" smtClean="0"/>
              <a:t>to</a:t>
            </a:r>
            <a:r>
              <a:rPr lang="de-AT" dirty="0" smtClean="0"/>
              <a:t> </a:t>
            </a:r>
            <a:r>
              <a:rPr lang="de-AT" dirty="0" err="1" smtClean="0"/>
              <a:t>bad</a:t>
            </a:r>
            <a:r>
              <a:rPr lang="de-AT" dirty="0" smtClean="0"/>
              <a:t> </a:t>
            </a:r>
            <a:r>
              <a:rPr lang="de-AT" dirty="0" err="1" smtClean="0"/>
              <a:t>collision</a:t>
            </a:r>
            <a:r>
              <a:rPr lang="de-AT" dirty="0" smtClean="0"/>
              <a:t> </a:t>
            </a:r>
            <a:r>
              <a:rPr lang="de-AT" dirty="0" err="1" smtClean="0"/>
              <a:t>ratio</a:t>
            </a:r>
            <a:endParaRPr lang="de-DE" dirty="0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904875"/>
            <a:ext cx="8391495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91609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/>
          <p:cNvSpPr/>
          <p:nvPr/>
        </p:nvSpPr>
        <p:spPr bwMode="auto">
          <a:xfrm>
            <a:off x="552893" y="1052623"/>
            <a:ext cx="8027581" cy="526311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602" name="Titel 1"/>
          <p:cNvSpPr>
            <a:spLocks noGrp="1"/>
          </p:cNvSpPr>
          <p:nvPr>
            <p:ph type="title"/>
          </p:nvPr>
        </p:nvSpPr>
        <p:spPr bwMode="auto">
          <a:xfrm>
            <a:off x="396875" y="762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AT" i="0" dirty="0" err="1" smtClean="0"/>
              <a:t>Temperature</a:t>
            </a:r>
            <a:r>
              <a:rPr lang="de-AT" i="0" dirty="0" smtClean="0"/>
              <a:t> </a:t>
            </a:r>
            <a:r>
              <a:rPr lang="de-AT" i="0" dirty="0" err="1" smtClean="0"/>
              <a:t>measurement</a:t>
            </a:r>
            <a:endParaRPr lang="de-DE" i="0" dirty="0" smtClean="0"/>
          </a:p>
        </p:txBody>
      </p:sp>
      <p:sp>
        <p:nvSpPr>
          <p:cNvPr id="17" name="Freihandform 16"/>
          <p:cNvSpPr/>
          <p:nvPr/>
        </p:nvSpPr>
        <p:spPr bwMode="auto">
          <a:xfrm>
            <a:off x="3010620" y="4408098"/>
            <a:ext cx="2993366" cy="1466491"/>
          </a:xfrm>
          <a:custGeom>
            <a:avLst/>
            <a:gdLst>
              <a:gd name="connsiteX0" fmla="*/ 0 w 2846717"/>
              <a:gd name="connsiteY0" fmla="*/ 0 h 1466491"/>
              <a:gd name="connsiteX1" fmla="*/ 215660 w 2846717"/>
              <a:gd name="connsiteY1" fmla="*/ 198408 h 1466491"/>
              <a:gd name="connsiteX2" fmla="*/ 431321 w 2846717"/>
              <a:gd name="connsiteY2" fmla="*/ 448574 h 1466491"/>
              <a:gd name="connsiteX3" fmla="*/ 586596 w 2846717"/>
              <a:gd name="connsiteY3" fmla="*/ 664234 h 1466491"/>
              <a:gd name="connsiteX4" fmla="*/ 793630 w 2846717"/>
              <a:gd name="connsiteY4" fmla="*/ 923027 h 1466491"/>
              <a:gd name="connsiteX5" fmla="*/ 948906 w 2846717"/>
              <a:gd name="connsiteY5" fmla="*/ 1121434 h 1466491"/>
              <a:gd name="connsiteX6" fmla="*/ 1078302 w 2846717"/>
              <a:gd name="connsiteY6" fmla="*/ 1268083 h 1466491"/>
              <a:gd name="connsiteX7" fmla="*/ 1293962 w 2846717"/>
              <a:gd name="connsiteY7" fmla="*/ 1423359 h 1466491"/>
              <a:gd name="connsiteX8" fmla="*/ 1483743 w 2846717"/>
              <a:gd name="connsiteY8" fmla="*/ 1466491 h 1466491"/>
              <a:gd name="connsiteX9" fmla="*/ 1682151 w 2846717"/>
              <a:gd name="connsiteY9" fmla="*/ 1423359 h 1466491"/>
              <a:gd name="connsiteX10" fmla="*/ 1871932 w 2846717"/>
              <a:gd name="connsiteY10" fmla="*/ 1276710 h 1466491"/>
              <a:gd name="connsiteX11" fmla="*/ 2027207 w 2846717"/>
              <a:gd name="connsiteY11" fmla="*/ 1078302 h 1466491"/>
              <a:gd name="connsiteX12" fmla="*/ 2225615 w 2846717"/>
              <a:gd name="connsiteY12" fmla="*/ 862642 h 1466491"/>
              <a:gd name="connsiteX13" fmla="*/ 2389517 w 2846717"/>
              <a:gd name="connsiteY13" fmla="*/ 629728 h 1466491"/>
              <a:gd name="connsiteX14" fmla="*/ 2631056 w 2846717"/>
              <a:gd name="connsiteY14" fmla="*/ 327804 h 1466491"/>
              <a:gd name="connsiteX15" fmla="*/ 2846717 w 2846717"/>
              <a:gd name="connsiteY15" fmla="*/ 129396 h 1466491"/>
              <a:gd name="connsiteX0" fmla="*/ 0 w 2993366"/>
              <a:gd name="connsiteY0" fmla="*/ 0 h 1466491"/>
              <a:gd name="connsiteX1" fmla="*/ 215660 w 2993366"/>
              <a:gd name="connsiteY1" fmla="*/ 198408 h 1466491"/>
              <a:gd name="connsiteX2" fmla="*/ 431321 w 2993366"/>
              <a:gd name="connsiteY2" fmla="*/ 448574 h 1466491"/>
              <a:gd name="connsiteX3" fmla="*/ 586596 w 2993366"/>
              <a:gd name="connsiteY3" fmla="*/ 664234 h 1466491"/>
              <a:gd name="connsiteX4" fmla="*/ 793630 w 2993366"/>
              <a:gd name="connsiteY4" fmla="*/ 923027 h 1466491"/>
              <a:gd name="connsiteX5" fmla="*/ 948906 w 2993366"/>
              <a:gd name="connsiteY5" fmla="*/ 1121434 h 1466491"/>
              <a:gd name="connsiteX6" fmla="*/ 1078302 w 2993366"/>
              <a:gd name="connsiteY6" fmla="*/ 1268083 h 1466491"/>
              <a:gd name="connsiteX7" fmla="*/ 1293962 w 2993366"/>
              <a:gd name="connsiteY7" fmla="*/ 1423359 h 1466491"/>
              <a:gd name="connsiteX8" fmla="*/ 1483743 w 2993366"/>
              <a:gd name="connsiteY8" fmla="*/ 1466491 h 1466491"/>
              <a:gd name="connsiteX9" fmla="*/ 1682151 w 2993366"/>
              <a:gd name="connsiteY9" fmla="*/ 1423359 h 1466491"/>
              <a:gd name="connsiteX10" fmla="*/ 1871932 w 2993366"/>
              <a:gd name="connsiteY10" fmla="*/ 1276710 h 1466491"/>
              <a:gd name="connsiteX11" fmla="*/ 2027207 w 2993366"/>
              <a:gd name="connsiteY11" fmla="*/ 1078302 h 1466491"/>
              <a:gd name="connsiteX12" fmla="*/ 2225615 w 2993366"/>
              <a:gd name="connsiteY12" fmla="*/ 862642 h 1466491"/>
              <a:gd name="connsiteX13" fmla="*/ 2389517 w 2993366"/>
              <a:gd name="connsiteY13" fmla="*/ 629728 h 1466491"/>
              <a:gd name="connsiteX14" fmla="*/ 2631056 w 2993366"/>
              <a:gd name="connsiteY14" fmla="*/ 327804 h 1466491"/>
              <a:gd name="connsiteX15" fmla="*/ 2993366 w 2993366"/>
              <a:gd name="connsiteY15" fmla="*/ 0 h 1466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93366" h="1466491">
                <a:moveTo>
                  <a:pt x="0" y="0"/>
                </a:moveTo>
                <a:cubicBezTo>
                  <a:pt x="71886" y="61823"/>
                  <a:pt x="143773" y="123646"/>
                  <a:pt x="215660" y="198408"/>
                </a:cubicBezTo>
                <a:cubicBezTo>
                  <a:pt x="287547" y="273170"/>
                  <a:pt x="369498" y="370936"/>
                  <a:pt x="431321" y="448574"/>
                </a:cubicBezTo>
                <a:cubicBezTo>
                  <a:pt x="493144" y="526212"/>
                  <a:pt x="526211" y="585159"/>
                  <a:pt x="586596" y="664234"/>
                </a:cubicBezTo>
                <a:cubicBezTo>
                  <a:pt x="646981" y="743310"/>
                  <a:pt x="733245" y="846827"/>
                  <a:pt x="793630" y="923027"/>
                </a:cubicBezTo>
                <a:cubicBezTo>
                  <a:pt x="854015" y="999227"/>
                  <a:pt x="901461" y="1063925"/>
                  <a:pt x="948906" y="1121434"/>
                </a:cubicBezTo>
                <a:cubicBezTo>
                  <a:pt x="996351" y="1178943"/>
                  <a:pt x="1020793" y="1217762"/>
                  <a:pt x="1078302" y="1268083"/>
                </a:cubicBezTo>
                <a:cubicBezTo>
                  <a:pt x="1135811" y="1318404"/>
                  <a:pt x="1226389" y="1390291"/>
                  <a:pt x="1293962" y="1423359"/>
                </a:cubicBezTo>
                <a:cubicBezTo>
                  <a:pt x="1361535" y="1456427"/>
                  <a:pt x="1419045" y="1466491"/>
                  <a:pt x="1483743" y="1466491"/>
                </a:cubicBezTo>
                <a:cubicBezTo>
                  <a:pt x="1548441" y="1466491"/>
                  <a:pt x="1617453" y="1454989"/>
                  <a:pt x="1682151" y="1423359"/>
                </a:cubicBezTo>
                <a:cubicBezTo>
                  <a:pt x="1746849" y="1391729"/>
                  <a:pt x="1814423" y="1334219"/>
                  <a:pt x="1871932" y="1276710"/>
                </a:cubicBezTo>
                <a:cubicBezTo>
                  <a:pt x="1929441" y="1219201"/>
                  <a:pt x="1968260" y="1147313"/>
                  <a:pt x="2027207" y="1078302"/>
                </a:cubicBezTo>
                <a:cubicBezTo>
                  <a:pt x="2086154" y="1009291"/>
                  <a:pt x="2165230" y="937404"/>
                  <a:pt x="2225615" y="862642"/>
                </a:cubicBezTo>
                <a:cubicBezTo>
                  <a:pt x="2286000" y="787880"/>
                  <a:pt x="2321944" y="718868"/>
                  <a:pt x="2389517" y="629728"/>
                </a:cubicBezTo>
                <a:cubicBezTo>
                  <a:pt x="2457090" y="540588"/>
                  <a:pt x="2530415" y="432759"/>
                  <a:pt x="2631056" y="327804"/>
                </a:cubicBezTo>
                <a:cubicBezTo>
                  <a:pt x="2731697" y="222849"/>
                  <a:pt x="2923635" y="57509"/>
                  <a:pt x="2993366" y="0"/>
                </a:cubicBezTo>
              </a:path>
            </a:pathLst>
          </a:cu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Freihandform 21"/>
          <p:cNvSpPr/>
          <p:nvPr/>
        </p:nvSpPr>
        <p:spPr bwMode="auto">
          <a:xfrm>
            <a:off x="2286000" y="4048755"/>
            <a:ext cx="4559599" cy="434612"/>
          </a:xfrm>
          <a:custGeom>
            <a:avLst/>
            <a:gdLst>
              <a:gd name="connsiteX0" fmla="*/ 579407 w 4839419"/>
              <a:gd name="connsiteY0" fmla="*/ 15815 h 232912"/>
              <a:gd name="connsiteX1" fmla="*/ 4228381 w 4839419"/>
              <a:gd name="connsiteY1" fmla="*/ 15815 h 232912"/>
              <a:gd name="connsiteX2" fmla="*/ 4245634 w 4839419"/>
              <a:gd name="connsiteY2" fmla="*/ 15815 h 232912"/>
              <a:gd name="connsiteX3" fmla="*/ 4073105 w 4839419"/>
              <a:gd name="connsiteY3" fmla="*/ 102079 h 232912"/>
              <a:gd name="connsiteX4" fmla="*/ 3917830 w 4839419"/>
              <a:gd name="connsiteY4" fmla="*/ 214222 h 232912"/>
              <a:gd name="connsiteX5" fmla="*/ 3883324 w 4839419"/>
              <a:gd name="connsiteY5" fmla="*/ 214222 h 232912"/>
              <a:gd name="connsiteX6" fmla="*/ 941717 w 4839419"/>
              <a:gd name="connsiteY6" fmla="*/ 214222 h 232912"/>
              <a:gd name="connsiteX7" fmla="*/ 907211 w 4839419"/>
              <a:gd name="connsiteY7" fmla="*/ 196969 h 232912"/>
              <a:gd name="connsiteX8" fmla="*/ 751936 w 4839419"/>
              <a:gd name="connsiteY8" fmla="*/ 110705 h 232912"/>
              <a:gd name="connsiteX9" fmla="*/ 579407 w 4839419"/>
              <a:gd name="connsiteY9" fmla="*/ 15815 h 232912"/>
              <a:gd name="connsiteX0" fmla="*/ 133709 w 4393721"/>
              <a:gd name="connsiteY0" fmla="*/ 15815 h 264543"/>
              <a:gd name="connsiteX1" fmla="*/ 3782683 w 4393721"/>
              <a:gd name="connsiteY1" fmla="*/ 15815 h 264543"/>
              <a:gd name="connsiteX2" fmla="*/ 3799936 w 4393721"/>
              <a:gd name="connsiteY2" fmla="*/ 15815 h 264543"/>
              <a:gd name="connsiteX3" fmla="*/ 3627407 w 4393721"/>
              <a:gd name="connsiteY3" fmla="*/ 102079 h 264543"/>
              <a:gd name="connsiteX4" fmla="*/ 3472132 w 4393721"/>
              <a:gd name="connsiteY4" fmla="*/ 214222 h 264543"/>
              <a:gd name="connsiteX5" fmla="*/ 3437626 w 4393721"/>
              <a:gd name="connsiteY5" fmla="*/ 214222 h 264543"/>
              <a:gd name="connsiteX6" fmla="*/ 496019 w 4393721"/>
              <a:gd name="connsiteY6" fmla="*/ 214222 h 264543"/>
              <a:gd name="connsiteX7" fmla="*/ 461513 w 4393721"/>
              <a:gd name="connsiteY7" fmla="*/ 196969 h 264543"/>
              <a:gd name="connsiteX8" fmla="*/ 306238 w 4393721"/>
              <a:gd name="connsiteY8" fmla="*/ 110705 h 264543"/>
              <a:gd name="connsiteX9" fmla="*/ 133709 w 4393721"/>
              <a:gd name="connsiteY9" fmla="*/ 15815 h 264543"/>
              <a:gd name="connsiteX0" fmla="*/ 0 w 4260012"/>
              <a:gd name="connsiteY0" fmla="*/ 15815 h 264543"/>
              <a:gd name="connsiteX1" fmla="*/ 3648974 w 4260012"/>
              <a:gd name="connsiteY1" fmla="*/ 15815 h 264543"/>
              <a:gd name="connsiteX2" fmla="*/ 3666227 w 4260012"/>
              <a:gd name="connsiteY2" fmla="*/ 15815 h 264543"/>
              <a:gd name="connsiteX3" fmla="*/ 3493698 w 4260012"/>
              <a:gd name="connsiteY3" fmla="*/ 102079 h 264543"/>
              <a:gd name="connsiteX4" fmla="*/ 3338423 w 4260012"/>
              <a:gd name="connsiteY4" fmla="*/ 214222 h 264543"/>
              <a:gd name="connsiteX5" fmla="*/ 3303917 w 4260012"/>
              <a:gd name="connsiteY5" fmla="*/ 214222 h 264543"/>
              <a:gd name="connsiteX6" fmla="*/ 362310 w 4260012"/>
              <a:gd name="connsiteY6" fmla="*/ 214222 h 264543"/>
              <a:gd name="connsiteX7" fmla="*/ 327804 w 4260012"/>
              <a:gd name="connsiteY7" fmla="*/ 196969 h 264543"/>
              <a:gd name="connsiteX8" fmla="*/ 172529 w 4260012"/>
              <a:gd name="connsiteY8" fmla="*/ 110705 h 264543"/>
              <a:gd name="connsiteX9" fmla="*/ 0 w 4260012"/>
              <a:gd name="connsiteY9" fmla="*/ 15815 h 264543"/>
              <a:gd name="connsiteX0" fmla="*/ 0 w 4260012"/>
              <a:gd name="connsiteY0" fmla="*/ 704490 h 953218"/>
              <a:gd name="connsiteX1" fmla="*/ 3648974 w 4260012"/>
              <a:gd name="connsiteY1" fmla="*/ 704490 h 953218"/>
              <a:gd name="connsiteX2" fmla="*/ 3666227 w 4260012"/>
              <a:gd name="connsiteY2" fmla="*/ 704490 h 953218"/>
              <a:gd name="connsiteX3" fmla="*/ 3493698 w 4260012"/>
              <a:gd name="connsiteY3" fmla="*/ 790754 h 953218"/>
              <a:gd name="connsiteX4" fmla="*/ 3338423 w 4260012"/>
              <a:gd name="connsiteY4" fmla="*/ 902897 h 953218"/>
              <a:gd name="connsiteX5" fmla="*/ 3303917 w 4260012"/>
              <a:gd name="connsiteY5" fmla="*/ 902897 h 953218"/>
              <a:gd name="connsiteX6" fmla="*/ 362310 w 4260012"/>
              <a:gd name="connsiteY6" fmla="*/ 902897 h 953218"/>
              <a:gd name="connsiteX7" fmla="*/ 327804 w 4260012"/>
              <a:gd name="connsiteY7" fmla="*/ 885644 h 953218"/>
              <a:gd name="connsiteX8" fmla="*/ 172529 w 4260012"/>
              <a:gd name="connsiteY8" fmla="*/ 799380 h 953218"/>
              <a:gd name="connsiteX9" fmla="*/ 0 w 4260012"/>
              <a:gd name="connsiteY9" fmla="*/ 704490 h 953218"/>
              <a:gd name="connsiteX0" fmla="*/ 0 w 4260012"/>
              <a:gd name="connsiteY0" fmla="*/ 704490 h 953218"/>
              <a:gd name="connsiteX1" fmla="*/ 3648974 w 4260012"/>
              <a:gd name="connsiteY1" fmla="*/ 704490 h 953218"/>
              <a:gd name="connsiteX2" fmla="*/ 3666227 w 4260012"/>
              <a:gd name="connsiteY2" fmla="*/ 704490 h 953218"/>
              <a:gd name="connsiteX3" fmla="*/ 3493698 w 4260012"/>
              <a:gd name="connsiteY3" fmla="*/ 790754 h 953218"/>
              <a:gd name="connsiteX4" fmla="*/ 3338423 w 4260012"/>
              <a:gd name="connsiteY4" fmla="*/ 902897 h 953218"/>
              <a:gd name="connsiteX5" fmla="*/ 3303917 w 4260012"/>
              <a:gd name="connsiteY5" fmla="*/ 902897 h 953218"/>
              <a:gd name="connsiteX6" fmla="*/ 362310 w 4260012"/>
              <a:gd name="connsiteY6" fmla="*/ 902897 h 953218"/>
              <a:gd name="connsiteX7" fmla="*/ 327804 w 4260012"/>
              <a:gd name="connsiteY7" fmla="*/ 885644 h 953218"/>
              <a:gd name="connsiteX8" fmla="*/ 172529 w 4260012"/>
              <a:gd name="connsiteY8" fmla="*/ 799380 h 953218"/>
              <a:gd name="connsiteX9" fmla="*/ 0 w 4260012"/>
              <a:gd name="connsiteY9" fmla="*/ 704490 h 953218"/>
              <a:gd name="connsiteX0" fmla="*/ 0 w 4260012"/>
              <a:gd name="connsiteY0" fmla="*/ 704490 h 953218"/>
              <a:gd name="connsiteX1" fmla="*/ 3648974 w 4260012"/>
              <a:gd name="connsiteY1" fmla="*/ 704490 h 953218"/>
              <a:gd name="connsiteX2" fmla="*/ 3666227 w 4260012"/>
              <a:gd name="connsiteY2" fmla="*/ 704490 h 953218"/>
              <a:gd name="connsiteX3" fmla="*/ 3812875 w 4260012"/>
              <a:gd name="connsiteY3" fmla="*/ 877018 h 953218"/>
              <a:gd name="connsiteX4" fmla="*/ 3493698 w 4260012"/>
              <a:gd name="connsiteY4" fmla="*/ 790754 h 953218"/>
              <a:gd name="connsiteX5" fmla="*/ 3338423 w 4260012"/>
              <a:gd name="connsiteY5" fmla="*/ 902897 h 953218"/>
              <a:gd name="connsiteX6" fmla="*/ 3303917 w 4260012"/>
              <a:gd name="connsiteY6" fmla="*/ 902897 h 953218"/>
              <a:gd name="connsiteX7" fmla="*/ 362310 w 4260012"/>
              <a:gd name="connsiteY7" fmla="*/ 902897 h 953218"/>
              <a:gd name="connsiteX8" fmla="*/ 327804 w 4260012"/>
              <a:gd name="connsiteY8" fmla="*/ 885644 h 953218"/>
              <a:gd name="connsiteX9" fmla="*/ 172529 w 4260012"/>
              <a:gd name="connsiteY9" fmla="*/ 799380 h 953218"/>
              <a:gd name="connsiteX10" fmla="*/ 0 w 4260012"/>
              <a:gd name="connsiteY10" fmla="*/ 704490 h 953218"/>
              <a:gd name="connsiteX0" fmla="*/ 0 w 4260012"/>
              <a:gd name="connsiteY0" fmla="*/ 704490 h 953218"/>
              <a:gd name="connsiteX1" fmla="*/ 3648974 w 4260012"/>
              <a:gd name="connsiteY1" fmla="*/ 704490 h 953218"/>
              <a:gd name="connsiteX2" fmla="*/ 3666227 w 4260012"/>
              <a:gd name="connsiteY2" fmla="*/ 704490 h 953218"/>
              <a:gd name="connsiteX3" fmla="*/ 3881886 w 4260012"/>
              <a:gd name="connsiteY3" fmla="*/ 833886 h 953218"/>
              <a:gd name="connsiteX4" fmla="*/ 3812875 w 4260012"/>
              <a:gd name="connsiteY4" fmla="*/ 877018 h 953218"/>
              <a:gd name="connsiteX5" fmla="*/ 3493698 w 4260012"/>
              <a:gd name="connsiteY5" fmla="*/ 790754 h 953218"/>
              <a:gd name="connsiteX6" fmla="*/ 3338423 w 4260012"/>
              <a:gd name="connsiteY6" fmla="*/ 902897 h 953218"/>
              <a:gd name="connsiteX7" fmla="*/ 3303917 w 4260012"/>
              <a:gd name="connsiteY7" fmla="*/ 902897 h 953218"/>
              <a:gd name="connsiteX8" fmla="*/ 362310 w 4260012"/>
              <a:gd name="connsiteY8" fmla="*/ 902897 h 953218"/>
              <a:gd name="connsiteX9" fmla="*/ 327804 w 4260012"/>
              <a:gd name="connsiteY9" fmla="*/ 885644 h 953218"/>
              <a:gd name="connsiteX10" fmla="*/ 172529 w 4260012"/>
              <a:gd name="connsiteY10" fmla="*/ 799380 h 953218"/>
              <a:gd name="connsiteX11" fmla="*/ 0 w 4260012"/>
              <a:gd name="connsiteY11" fmla="*/ 704490 h 953218"/>
              <a:gd name="connsiteX0" fmla="*/ 0 w 4260012"/>
              <a:gd name="connsiteY0" fmla="*/ 514709 h 763437"/>
              <a:gd name="connsiteX1" fmla="*/ 3648974 w 4260012"/>
              <a:gd name="connsiteY1" fmla="*/ 514709 h 763437"/>
              <a:gd name="connsiteX2" fmla="*/ 3838755 w 4260012"/>
              <a:gd name="connsiteY2" fmla="*/ 704490 h 763437"/>
              <a:gd name="connsiteX3" fmla="*/ 3881886 w 4260012"/>
              <a:gd name="connsiteY3" fmla="*/ 644105 h 763437"/>
              <a:gd name="connsiteX4" fmla="*/ 3812875 w 4260012"/>
              <a:gd name="connsiteY4" fmla="*/ 687237 h 763437"/>
              <a:gd name="connsiteX5" fmla="*/ 3493698 w 4260012"/>
              <a:gd name="connsiteY5" fmla="*/ 600973 h 763437"/>
              <a:gd name="connsiteX6" fmla="*/ 3338423 w 4260012"/>
              <a:gd name="connsiteY6" fmla="*/ 713116 h 763437"/>
              <a:gd name="connsiteX7" fmla="*/ 3303917 w 4260012"/>
              <a:gd name="connsiteY7" fmla="*/ 713116 h 763437"/>
              <a:gd name="connsiteX8" fmla="*/ 362310 w 4260012"/>
              <a:gd name="connsiteY8" fmla="*/ 713116 h 763437"/>
              <a:gd name="connsiteX9" fmla="*/ 327804 w 4260012"/>
              <a:gd name="connsiteY9" fmla="*/ 695863 h 763437"/>
              <a:gd name="connsiteX10" fmla="*/ 172529 w 4260012"/>
              <a:gd name="connsiteY10" fmla="*/ 609599 h 763437"/>
              <a:gd name="connsiteX11" fmla="*/ 0 w 4260012"/>
              <a:gd name="connsiteY11" fmla="*/ 514709 h 763437"/>
              <a:gd name="connsiteX0" fmla="*/ 0 w 4260012"/>
              <a:gd name="connsiteY0" fmla="*/ 514709 h 763437"/>
              <a:gd name="connsiteX1" fmla="*/ 3648974 w 4260012"/>
              <a:gd name="connsiteY1" fmla="*/ 514709 h 763437"/>
              <a:gd name="connsiteX2" fmla="*/ 3838755 w 4260012"/>
              <a:gd name="connsiteY2" fmla="*/ 704490 h 763437"/>
              <a:gd name="connsiteX3" fmla="*/ 3812875 w 4260012"/>
              <a:gd name="connsiteY3" fmla="*/ 687237 h 763437"/>
              <a:gd name="connsiteX4" fmla="*/ 3493698 w 4260012"/>
              <a:gd name="connsiteY4" fmla="*/ 600973 h 763437"/>
              <a:gd name="connsiteX5" fmla="*/ 3338423 w 4260012"/>
              <a:gd name="connsiteY5" fmla="*/ 713116 h 763437"/>
              <a:gd name="connsiteX6" fmla="*/ 3303917 w 4260012"/>
              <a:gd name="connsiteY6" fmla="*/ 713116 h 763437"/>
              <a:gd name="connsiteX7" fmla="*/ 362310 w 4260012"/>
              <a:gd name="connsiteY7" fmla="*/ 713116 h 763437"/>
              <a:gd name="connsiteX8" fmla="*/ 327804 w 4260012"/>
              <a:gd name="connsiteY8" fmla="*/ 695863 h 763437"/>
              <a:gd name="connsiteX9" fmla="*/ 172529 w 4260012"/>
              <a:gd name="connsiteY9" fmla="*/ 609599 h 763437"/>
              <a:gd name="connsiteX10" fmla="*/ 0 w 4260012"/>
              <a:gd name="connsiteY10" fmla="*/ 514709 h 763437"/>
              <a:gd name="connsiteX0" fmla="*/ 0 w 4260012"/>
              <a:gd name="connsiteY0" fmla="*/ 514709 h 763437"/>
              <a:gd name="connsiteX1" fmla="*/ 3648974 w 4260012"/>
              <a:gd name="connsiteY1" fmla="*/ 514709 h 763437"/>
              <a:gd name="connsiteX2" fmla="*/ 3838755 w 4260012"/>
              <a:gd name="connsiteY2" fmla="*/ 704490 h 763437"/>
              <a:gd name="connsiteX3" fmla="*/ 3493698 w 4260012"/>
              <a:gd name="connsiteY3" fmla="*/ 600973 h 763437"/>
              <a:gd name="connsiteX4" fmla="*/ 3338423 w 4260012"/>
              <a:gd name="connsiteY4" fmla="*/ 713116 h 763437"/>
              <a:gd name="connsiteX5" fmla="*/ 3303917 w 4260012"/>
              <a:gd name="connsiteY5" fmla="*/ 713116 h 763437"/>
              <a:gd name="connsiteX6" fmla="*/ 362310 w 4260012"/>
              <a:gd name="connsiteY6" fmla="*/ 713116 h 763437"/>
              <a:gd name="connsiteX7" fmla="*/ 327804 w 4260012"/>
              <a:gd name="connsiteY7" fmla="*/ 695863 h 763437"/>
              <a:gd name="connsiteX8" fmla="*/ 172529 w 4260012"/>
              <a:gd name="connsiteY8" fmla="*/ 609599 h 763437"/>
              <a:gd name="connsiteX9" fmla="*/ 0 w 4260012"/>
              <a:gd name="connsiteY9" fmla="*/ 514709 h 763437"/>
              <a:gd name="connsiteX0" fmla="*/ 0 w 4231257"/>
              <a:gd name="connsiteY0" fmla="*/ 15815 h 264543"/>
              <a:gd name="connsiteX1" fmla="*/ 3648974 w 4231257"/>
              <a:gd name="connsiteY1" fmla="*/ 15815 h 264543"/>
              <a:gd name="connsiteX2" fmla="*/ 3493698 w 4231257"/>
              <a:gd name="connsiteY2" fmla="*/ 102079 h 264543"/>
              <a:gd name="connsiteX3" fmla="*/ 3338423 w 4231257"/>
              <a:gd name="connsiteY3" fmla="*/ 214222 h 264543"/>
              <a:gd name="connsiteX4" fmla="*/ 3303917 w 4231257"/>
              <a:gd name="connsiteY4" fmla="*/ 214222 h 264543"/>
              <a:gd name="connsiteX5" fmla="*/ 362310 w 4231257"/>
              <a:gd name="connsiteY5" fmla="*/ 214222 h 264543"/>
              <a:gd name="connsiteX6" fmla="*/ 327804 w 4231257"/>
              <a:gd name="connsiteY6" fmla="*/ 196969 h 264543"/>
              <a:gd name="connsiteX7" fmla="*/ 172529 w 4231257"/>
              <a:gd name="connsiteY7" fmla="*/ 110705 h 264543"/>
              <a:gd name="connsiteX8" fmla="*/ 0 w 4231257"/>
              <a:gd name="connsiteY8" fmla="*/ 15815 h 264543"/>
              <a:gd name="connsiteX0" fmla="*/ 0 w 3648974"/>
              <a:gd name="connsiteY0" fmla="*/ 15815 h 264543"/>
              <a:gd name="connsiteX1" fmla="*/ 3648974 w 3648974"/>
              <a:gd name="connsiteY1" fmla="*/ 15815 h 264543"/>
              <a:gd name="connsiteX2" fmla="*/ 3493698 w 3648974"/>
              <a:gd name="connsiteY2" fmla="*/ 102079 h 264543"/>
              <a:gd name="connsiteX3" fmla="*/ 3338423 w 3648974"/>
              <a:gd name="connsiteY3" fmla="*/ 214222 h 264543"/>
              <a:gd name="connsiteX4" fmla="*/ 3303917 w 3648974"/>
              <a:gd name="connsiteY4" fmla="*/ 214222 h 264543"/>
              <a:gd name="connsiteX5" fmla="*/ 362310 w 3648974"/>
              <a:gd name="connsiteY5" fmla="*/ 214222 h 264543"/>
              <a:gd name="connsiteX6" fmla="*/ 327804 w 3648974"/>
              <a:gd name="connsiteY6" fmla="*/ 196969 h 264543"/>
              <a:gd name="connsiteX7" fmla="*/ 172529 w 3648974"/>
              <a:gd name="connsiteY7" fmla="*/ 110705 h 264543"/>
              <a:gd name="connsiteX8" fmla="*/ 0 w 3648974"/>
              <a:gd name="connsiteY8" fmla="*/ 15815 h 264543"/>
              <a:gd name="connsiteX0" fmla="*/ 0 w 3946492"/>
              <a:gd name="connsiteY0" fmla="*/ 15815 h 264543"/>
              <a:gd name="connsiteX1" fmla="*/ 3946492 w 3946492"/>
              <a:gd name="connsiteY1" fmla="*/ 15815 h 264543"/>
              <a:gd name="connsiteX2" fmla="*/ 3493698 w 3946492"/>
              <a:gd name="connsiteY2" fmla="*/ 102079 h 264543"/>
              <a:gd name="connsiteX3" fmla="*/ 3338423 w 3946492"/>
              <a:gd name="connsiteY3" fmla="*/ 214222 h 264543"/>
              <a:gd name="connsiteX4" fmla="*/ 3303917 w 3946492"/>
              <a:gd name="connsiteY4" fmla="*/ 214222 h 264543"/>
              <a:gd name="connsiteX5" fmla="*/ 362310 w 3946492"/>
              <a:gd name="connsiteY5" fmla="*/ 214222 h 264543"/>
              <a:gd name="connsiteX6" fmla="*/ 327804 w 3946492"/>
              <a:gd name="connsiteY6" fmla="*/ 196969 h 264543"/>
              <a:gd name="connsiteX7" fmla="*/ 172529 w 3946492"/>
              <a:gd name="connsiteY7" fmla="*/ 110705 h 264543"/>
              <a:gd name="connsiteX8" fmla="*/ 0 w 3946492"/>
              <a:gd name="connsiteY8" fmla="*/ 15815 h 264543"/>
              <a:gd name="connsiteX0" fmla="*/ 0 w 3946492"/>
              <a:gd name="connsiteY0" fmla="*/ 15815 h 264543"/>
              <a:gd name="connsiteX1" fmla="*/ 3946492 w 3946492"/>
              <a:gd name="connsiteY1" fmla="*/ 15815 h 264543"/>
              <a:gd name="connsiteX2" fmla="*/ 3651209 w 3946492"/>
              <a:gd name="connsiteY2" fmla="*/ 102079 h 264543"/>
              <a:gd name="connsiteX3" fmla="*/ 3338423 w 3946492"/>
              <a:gd name="connsiteY3" fmla="*/ 214222 h 264543"/>
              <a:gd name="connsiteX4" fmla="*/ 3303917 w 3946492"/>
              <a:gd name="connsiteY4" fmla="*/ 214222 h 264543"/>
              <a:gd name="connsiteX5" fmla="*/ 362310 w 3946492"/>
              <a:gd name="connsiteY5" fmla="*/ 214222 h 264543"/>
              <a:gd name="connsiteX6" fmla="*/ 327804 w 3946492"/>
              <a:gd name="connsiteY6" fmla="*/ 196969 h 264543"/>
              <a:gd name="connsiteX7" fmla="*/ 172529 w 3946492"/>
              <a:gd name="connsiteY7" fmla="*/ 110705 h 264543"/>
              <a:gd name="connsiteX8" fmla="*/ 0 w 3946492"/>
              <a:gd name="connsiteY8" fmla="*/ 15815 h 264543"/>
              <a:gd name="connsiteX0" fmla="*/ 0 w 4095251"/>
              <a:gd name="connsiteY0" fmla="*/ 15815 h 264543"/>
              <a:gd name="connsiteX1" fmla="*/ 4095251 w 4095251"/>
              <a:gd name="connsiteY1" fmla="*/ 15815 h 264543"/>
              <a:gd name="connsiteX2" fmla="*/ 3651209 w 4095251"/>
              <a:gd name="connsiteY2" fmla="*/ 102079 h 264543"/>
              <a:gd name="connsiteX3" fmla="*/ 3338423 w 4095251"/>
              <a:gd name="connsiteY3" fmla="*/ 214222 h 264543"/>
              <a:gd name="connsiteX4" fmla="*/ 3303917 w 4095251"/>
              <a:gd name="connsiteY4" fmla="*/ 214222 h 264543"/>
              <a:gd name="connsiteX5" fmla="*/ 362310 w 4095251"/>
              <a:gd name="connsiteY5" fmla="*/ 214222 h 264543"/>
              <a:gd name="connsiteX6" fmla="*/ 327804 w 4095251"/>
              <a:gd name="connsiteY6" fmla="*/ 196969 h 264543"/>
              <a:gd name="connsiteX7" fmla="*/ 172529 w 4095251"/>
              <a:gd name="connsiteY7" fmla="*/ 110705 h 264543"/>
              <a:gd name="connsiteX8" fmla="*/ 0 w 4095251"/>
              <a:gd name="connsiteY8" fmla="*/ 15815 h 264543"/>
              <a:gd name="connsiteX0" fmla="*/ 0 w 4095251"/>
              <a:gd name="connsiteY0" fmla="*/ 15815 h 264543"/>
              <a:gd name="connsiteX1" fmla="*/ 4095251 w 4095251"/>
              <a:gd name="connsiteY1" fmla="*/ 15815 h 264543"/>
              <a:gd name="connsiteX2" fmla="*/ 3651209 w 4095251"/>
              <a:gd name="connsiteY2" fmla="*/ 102079 h 264543"/>
              <a:gd name="connsiteX3" fmla="*/ 3338423 w 4095251"/>
              <a:gd name="connsiteY3" fmla="*/ 214222 h 264543"/>
              <a:gd name="connsiteX4" fmla="*/ 3303917 w 4095251"/>
              <a:gd name="connsiteY4" fmla="*/ 214222 h 264543"/>
              <a:gd name="connsiteX5" fmla="*/ 362310 w 4095251"/>
              <a:gd name="connsiteY5" fmla="*/ 214222 h 264543"/>
              <a:gd name="connsiteX6" fmla="*/ 327804 w 4095251"/>
              <a:gd name="connsiteY6" fmla="*/ 196969 h 264543"/>
              <a:gd name="connsiteX7" fmla="*/ 172529 w 4095251"/>
              <a:gd name="connsiteY7" fmla="*/ 110705 h 264543"/>
              <a:gd name="connsiteX8" fmla="*/ 0 w 4095251"/>
              <a:gd name="connsiteY8" fmla="*/ 15815 h 264543"/>
              <a:gd name="connsiteX0" fmla="*/ 0 w 4480274"/>
              <a:gd name="connsiteY0" fmla="*/ 15815 h 264543"/>
              <a:gd name="connsiteX1" fmla="*/ 4480274 w 4480274"/>
              <a:gd name="connsiteY1" fmla="*/ 15815 h 264543"/>
              <a:gd name="connsiteX2" fmla="*/ 4036232 w 4480274"/>
              <a:gd name="connsiteY2" fmla="*/ 102079 h 264543"/>
              <a:gd name="connsiteX3" fmla="*/ 3723446 w 4480274"/>
              <a:gd name="connsiteY3" fmla="*/ 214222 h 264543"/>
              <a:gd name="connsiteX4" fmla="*/ 3688940 w 4480274"/>
              <a:gd name="connsiteY4" fmla="*/ 214222 h 264543"/>
              <a:gd name="connsiteX5" fmla="*/ 747333 w 4480274"/>
              <a:gd name="connsiteY5" fmla="*/ 214222 h 264543"/>
              <a:gd name="connsiteX6" fmla="*/ 712827 w 4480274"/>
              <a:gd name="connsiteY6" fmla="*/ 196969 h 264543"/>
              <a:gd name="connsiteX7" fmla="*/ 557552 w 4480274"/>
              <a:gd name="connsiteY7" fmla="*/ 110705 h 264543"/>
              <a:gd name="connsiteX8" fmla="*/ 0 w 4480274"/>
              <a:gd name="connsiteY8" fmla="*/ 15815 h 264543"/>
              <a:gd name="connsiteX0" fmla="*/ 0 w 4480274"/>
              <a:gd name="connsiteY0" fmla="*/ 15815 h 232912"/>
              <a:gd name="connsiteX1" fmla="*/ 4480274 w 4480274"/>
              <a:gd name="connsiteY1" fmla="*/ 15815 h 232912"/>
              <a:gd name="connsiteX2" fmla="*/ 4036232 w 4480274"/>
              <a:gd name="connsiteY2" fmla="*/ 102079 h 232912"/>
              <a:gd name="connsiteX3" fmla="*/ 3723446 w 4480274"/>
              <a:gd name="connsiteY3" fmla="*/ 214222 h 232912"/>
              <a:gd name="connsiteX4" fmla="*/ 3688940 w 4480274"/>
              <a:gd name="connsiteY4" fmla="*/ 214222 h 232912"/>
              <a:gd name="connsiteX5" fmla="*/ 747333 w 4480274"/>
              <a:gd name="connsiteY5" fmla="*/ 214222 h 232912"/>
              <a:gd name="connsiteX6" fmla="*/ 712827 w 4480274"/>
              <a:gd name="connsiteY6" fmla="*/ 196969 h 232912"/>
              <a:gd name="connsiteX7" fmla="*/ 557552 w 4480274"/>
              <a:gd name="connsiteY7" fmla="*/ 110705 h 232912"/>
              <a:gd name="connsiteX8" fmla="*/ 0 w 4480274"/>
              <a:gd name="connsiteY8" fmla="*/ 15815 h 232912"/>
              <a:gd name="connsiteX0" fmla="*/ 0 w 4480274"/>
              <a:gd name="connsiteY0" fmla="*/ 15815 h 232912"/>
              <a:gd name="connsiteX1" fmla="*/ 4480274 w 4480274"/>
              <a:gd name="connsiteY1" fmla="*/ 15815 h 232912"/>
              <a:gd name="connsiteX2" fmla="*/ 4036232 w 4480274"/>
              <a:gd name="connsiteY2" fmla="*/ 102079 h 232912"/>
              <a:gd name="connsiteX3" fmla="*/ 3723446 w 4480274"/>
              <a:gd name="connsiteY3" fmla="*/ 214222 h 232912"/>
              <a:gd name="connsiteX4" fmla="*/ 3688940 w 4480274"/>
              <a:gd name="connsiteY4" fmla="*/ 214222 h 232912"/>
              <a:gd name="connsiteX5" fmla="*/ 747333 w 4480274"/>
              <a:gd name="connsiteY5" fmla="*/ 214222 h 232912"/>
              <a:gd name="connsiteX6" fmla="*/ 712827 w 4480274"/>
              <a:gd name="connsiteY6" fmla="*/ 196969 h 232912"/>
              <a:gd name="connsiteX7" fmla="*/ 557553 w 4480274"/>
              <a:gd name="connsiteY7" fmla="*/ 110705 h 232912"/>
              <a:gd name="connsiteX8" fmla="*/ 0 w 4480274"/>
              <a:gd name="connsiteY8" fmla="*/ 15815 h 232912"/>
              <a:gd name="connsiteX0" fmla="*/ 0 w 4480274"/>
              <a:gd name="connsiteY0" fmla="*/ 15815 h 232912"/>
              <a:gd name="connsiteX1" fmla="*/ 4480274 w 4480274"/>
              <a:gd name="connsiteY1" fmla="*/ 15815 h 232912"/>
              <a:gd name="connsiteX2" fmla="*/ 4036232 w 4480274"/>
              <a:gd name="connsiteY2" fmla="*/ 102079 h 232912"/>
              <a:gd name="connsiteX3" fmla="*/ 3723446 w 4480274"/>
              <a:gd name="connsiteY3" fmla="*/ 214222 h 232912"/>
              <a:gd name="connsiteX4" fmla="*/ 3688940 w 4480274"/>
              <a:gd name="connsiteY4" fmla="*/ 214222 h 232912"/>
              <a:gd name="connsiteX5" fmla="*/ 747333 w 4480274"/>
              <a:gd name="connsiteY5" fmla="*/ 214222 h 232912"/>
              <a:gd name="connsiteX6" fmla="*/ 712827 w 4480274"/>
              <a:gd name="connsiteY6" fmla="*/ 196969 h 232912"/>
              <a:gd name="connsiteX7" fmla="*/ 557554 w 4480274"/>
              <a:gd name="connsiteY7" fmla="*/ 110705 h 232912"/>
              <a:gd name="connsiteX8" fmla="*/ 0 w 4480274"/>
              <a:gd name="connsiteY8" fmla="*/ 15815 h 232912"/>
              <a:gd name="connsiteX0" fmla="*/ 0 w 4480274"/>
              <a:gd name="connsiteY0" fmla="*/ 15815 h 232912"/>
              <a:gd name="connsiteX1" fmla="*/ 4480274 w 4480274"/>
              <a:gd name="connsiteY1" fmla="*/ 15815 h 232912"/>
              <a:gd name="connsiteX2" fmla="*/ 4036232 w 4480274"/>
              <a:gd name="connsiteY2" fmla="*/ 102079 h 232912"/>
              <a:gd name="connsiteX3" fmla="*/ 3723446 w 4480274"/>
              <a:gd name="connsiteY3" fmla="*/ 214222 h 232912"/>
              <a:gd name="connsiteX4" fmla="*/ 3688940 w 4480274"/>
              <a:gd name="connsiteY4" fmla="*/ 214222 h 232912"/>
              <a:gd name="connsiteX5" fmla="*/ 747333 w 4480274"/>
              <a:gd name="connsiteY5" fmla="*/ 214222 h 232912"/>
              <a:gd name="connsiteX6" fmla="*/ 712827 w 4480274"/>
              <a:gd name="connsiteY6" fmla="*/ 196969 h 232912"/>
              <a:gd name="connsiteX7" fmla="*/ 557555 w 4480274"/>
              <a:gd name="connsiteY7" fmla="*/ 110705 h 232912"/>
              <a:gd name="connsiteX8" fmla="*/ 0 w 4480274"/>
              <a:gd name="connsiteY8" fmla="*/ 15815 h 232912"/>
              <a:gd name="connsiteX0" fmla="*/ 0 w 4480274"/>
              <a:gd name="connsiteY0" fmla="*/ 15815 h 232912"/>
              <a:gd name="connsiteX1" fmla="*/ 4480274 w 4480274"/>
              <a:gd name="connsiteY1" fmla="*/ 15815 h 232912"/>
              <a:gd name="connsiteX2" fmla="*/ 4036232 w 4480274"/>
              <a:gd name="connsiteY2" fmla="*/ 102079 h 232912"/>
              <a:gd name="connsiteX3" fmla="*/ 3723446 w 4480274"/>
              <a:gd name="connsiteY3" fmla="*/ 214222 h 232912"/>
              <a:gd name="connsiteX4" fmla="*/ 3688940 w 4480274"/>
              <a:gd name="connsiteY4" fmla="*/ 214222 h 232912"/>
              <a:gd name="connsiteX5" fmla="*/ 747333 w 4480274"/>
              <a:gd name="connsiteY5" fmla="*/ 214222 h 232912"/>
              <a:gd name="connsiteX6" fmla="*/ 712827 w 4480274"/>
              <a:gd name="connsiteY6" fmla="*/ 196969 h 232912"/>
              <a:gd name="connsiteX7" fmla="*/ 426297 w 4480274"/>
              <a:gd name="connsiteY7" fmla="*/ 110705 h 232912"/>
              <a:gd name="connsiteX8" fmla="*/ 0 w 4480274"/>
              <a:gd name="connsiteY8" fmla="*/ 15815 h 232912"/>
              <a:gd name="connsiteX0" fmla="*/ 675250 w 5155524"/>
              <a:gd name="connsiteY0" fmla="*/ 15815 h 232912"/>
              <a:gd name="connsiteX1" fmla="*/ 5155524 w 5155524"/>
              <a:gd name="connsiteY1" fmla="*/ 15815 h 232912"/>
              <a:gd name="connsiteX2" fmla="*/ 4711482 w 5155524"/>
              <a:gd name="connsiteY2" fmla="*/ 102079 h 232912"/>
              <a:gd name="connsiteX3" fmla="*/ 4398696 w 5155524"/>
              <a:gd name="connsiteY3" fmla="*/ 214222 h 232912"/>
              <a:gd name="connsiteX4" fmla="*/ 4364190 w 5155524"/>
              <a:gd name="connsiteY4" fmla="*/ 214222 h 232912"/>
              <a:gd name="connsiteX5" fmla="*/ 1422583 w 5155524"/>
              <a:gd name="connsiteY5" fmla="*/ 214222 h 232912"/>
              <a:gd name="connsiteX6" fmla="*/ 1388077 w 5155524"/>
              <a:gd name="connsiteY6" fmla="*/ 196969 h 232912"/>
              <a:gd name="connsiteX7" fmla="*/ 1101547 w 5155524"/>
              <a:gd name="connsiteY7" fmla="*/ 110705 h 232912"/>
              <a:gd name="connsiteX8" fmla="*/ 1217782 w 5155524"/>
              <a:gd name="connsiteY8" fmla="*/ 103019 h 232912"/>
              <a:gd name="connsiteX9" fmla="*/ 675250 w 5155524"/>
              <a:gd name="connsiteY9" fmla="*/ 15815 h 232912"/>
              <a:gd name="connsiteX0" fmla="*/ 0 w 4480274"/>
              <a:gd name="connsiteY0" fmla="*/ 15815 h 232912"/>
              <a:gd name="connsiteX1" fmla="*/ 4480274 w 4480274"/>
              <a:gd name="connsiteY1" fmla="*/ 15815 h 232912"/>
              <a:gd name="connsiteX2" fmla="*/ 4036232 w 4480274"/>
              <a:gd name="connsiteY2" fmla="*/ 102079 h 232912"/>
              <a:gd name="connsiteX3" fmla="*/ 3723446 w 4480274"/>
              <a:gd name="connsiteY3" fmla="*/ 214222 h 232912"/>
              <a:gd name="connsiteX4" fmla="*/ 3688940 w 4480274"/>
              <a:gd name="connsiteY4" fmla="*/ 214222 h 232912"/>
              <a:gd name="connsiteX5" fmla="*/ 747333 w 4480274"/>
              <a:gd name="connsiteY5" fmla="*/ 214222 h 232912"/>
              <a:gd name="connsiteX6" fmla="*/ 712827 w 4480274"/>
              <a:gd name="connsiteY6" fmla="*/ 196969 h 232912"/>
              <a:gd name="connsiteX7" fmla="*/ 426297 w 4480274"/>
              <a:gd name="connsiteY7" fmla="*/ 110705 h 232912"/>
              <a:gd name="connsiteX8" fmla="*/ 542532 w 4480274"/>
              <a:gd name="connsiteY8" fmla="*/ 103019 h 232912"/>
              <a:gd name="connsiteX9" fmla="*/ 0 w 4480274"/>
              <a:gd name="connsiteY9" fmla="*/ 15815 h 232912"/>
              <a:gd name="connsiteX0" fmla="*/ 0 w 4480274"/>
              <a:gd name="connsiteY0" fmla="*/ 15815 h 232912"/>
              <a:gd name="connsiteX1" fmla="*/ 4480274 w 4480274"/>
              <a:gd name="connsiteY1" fmla="*/ 15815 h 232912"/>
              <a:gd name="connsiteX2" fmla="*/ 4036232 w 4480274"/>
              <a:gd name="connsiteY2" fmla="*/ 102079 h 232912"/>
              <a:gd name="connsiteX3" fmla="*/ 3723446 w 4480274"/>
              <a:gd name="connsiteY3" fmla="*/ 214222 h 232912"/>
              <a:gd name="connsiteX4" fmla="*/ 3688940 w 4480274"/>
              <a:gd name="connsiteY4" fmla="*/ 214222 h 232912"/>
              <a:gd name="connsiteX5" fmla="*/ 747333 w 4480274"/>
              <a:gd name="connsiteY5" fmla="*/ 214222 h 232912"/>
              <a:gd name="connsiteX6" fmla="*/ 712827 w 4480274"/>
              <a:gd name="connsiteY6" fmla="*/ 196969 h 232912"/>
              <a:gd name="connsiteX7" fmla="*/ 542532 w 4480274"/>
              <a:gd name="connsiteY7" fmla="*/ 103019 h 232912"/>
              <a:gd name="connsiteX8" fmla="*/ 0 w 4480274"/>
              <a:gd name="connsiteY8" fmla="*/ 15815 h 232912"/>
              <a:gd name="connsiteX0" fmla="*/ 0 w 4480274"/>
              <a:gd name="connsiteY0" fmla="*/ 15815 h 232912"/>
              <a:gd name="connsiteX1" fmla="*/ 4480274 w 4480274"/>
              <a:gd name="connsiteY1" fmla="*/ 15815 h 232912"/>
              <a:gd name="connsiteX2" fmla="*/ 4036232 w 4480274"/>
              <a:gd name="connsiteY2" fmla="*/ 102079 h 232912"/>
              <a:gd name="connsiteX3" fmla="*/ 3723446 w 4480274"/>
              <a:gd name="connsiteY3" fmla="*/ 214222 h 232912"/>
              <a:gd name="connsiteX4" fmla="*/ 3688940 w 4480274"/>
              <a:gd name="connsiteY4" fmla="*/ 214222 h 232912"/>
              <a:gd name="connsiteX5" fmla="*/ 747333 w 4480274"/>
              <a:gd name="connsiteY5" fmla="*/ 214222 h 232912"/>
              <a:gd name="connsiteX6" fmla="*/ 712827 w 4480274"/>
              <a:gd name="connsiteY6" fmla="*/ 196969 h 232912"/>
              <a:gd name="connsiteX7" fmla="*/ 708793 w 4480274"/>
              <a:gd name="connsiteY7" fmla="*/ 192601 h 232912"/>
              <a:gd name="connsiteX8" fmla="*/ 542532 w 4480274"/>
              <a:gd name="connsiteY8" fmla="*/ 103019 h 232912"/>
              <a:gd name="connsiteX9" fmla="*/ 0 w 4480274"/>
              <a:gd name="connsiteY9" fmla="*/ 15815 h 232912"/>
              <a:gd name="connsiteX0" fmla="*/ 0 w 4480274"/>
              <a:gd name="connsiteY0" fmla="*/ 15815 h 232912"/>
              <a:gd name="connsiteX1" fmla="*/ 4480274 w 4480274"/>
              <a:gd name="connsiteY1" fmla="*/ 15815 h 232912"/>
              <a:gd name="connsiteX2" fmla="*/ 4036232 w 4480274"/>
              <a:gd name="connsiteY2" fmla="*/ 102079 h 232912"/>
              <a:gd name="connsiteX3" fmla="*/ 3723446 w 4480274"/>
              <a:gd name="connsiteY3" fmla="*/ 214222 h 232912"/>
              <a:gd name="connsiteX4" fmla="*/ 3688940 w 4480274"/>
              <a:gd name="connsiteY4" fmla="*/ 214222 h 232912"/>
              <a:gd name="connsiteX5" fmla="*/ 747333 w 4480274"/>
              <a:gd name="connsiteY5" fmla="*/ 214222 h 232912"/>
              <a:gd name="connsiteX6" fmla="*/ 712827 w 4480274"/>
              <a:gd name="connsiteY6" fmla="*/ 196969 h 232912"/>
              <a:gd name="connsiteX7" fmla="*/ 542532 w 4480274"/>
              <a:gd name="connsiteY7" fmla="*/ 103019 h 232912"/>
              <a:gd name="connsiteX8" fmla="*/ 0 w 4480274"/>
              <a:gd name="connsiteY8" fmla="*/ 15815 h 232912"/>
              <a:gd name="connsiteX0" fmla="*/ 0 w 4480274"/>
              <a:gd name="connsiteY0" fmla="*/ 15815 h 232912"/>
              <a:gd name="connsiteX1" fmla="*/ 4480274 w 4480274"/>
              <a:gd name="connsiteY1" fmla="*/ 15815 h 232912"/>
              <a:gd name="connsiteX2" fmla="*/ 4036232 w 4480274"/>
              <a:gd name="connsiteY2" fmla="*/ 102079 h 232912"/>
              <a:gd name="connsiteX3" fmla="*/ 3723446 w 4480274"/>
              <a:gd name="connsiteY3" fmla="*/ 214222 h 232912"/>
              <a:gd name="connsiteX4" fmla="*/ 3688940 w 4480274"/>
              <a:gd name="connsiteY4" fmla="*/ 214222 h 232912"/>
              <a:gd name="connsiteX5" fmla="*/ 747333 w 4480274"/>
              <a:gd name="connsiteY5" fmla="*/ 214222 h 232912"/>
              <a:gd name="connsiteX6" fmla="*/ 542532 w 4480274"/>
              <a:gd name="connsiteY6" fmla="*/ 103019 h 232912"/>
              <a:gd name="connsiteX7" fmla="*/ 0 w 4480274"/>
              <a:gd name="connsiteY7" fmla="*/ 15815 h 232912"/>
              <a:gd name="connsiteX0" fmla="*/ 0 w 4480274"/>
              <a:gd name="connsiteY0" fmla="*/ 15815 h 232912"/>
              <a:gd name="connsiteX1" fmla="*/ 4480274 w 4480274"/>
              <a:gd name="connsiteY1" fmla="*/ 15815 h 232912"/>
              <a:gd name="connsiteX2" fmla="*/ 4036232 w 4480274"/>
              <a:gd name="connsiteY2" fmla="*/ 102079 h 232912"/>
              <a:gd name="connsiteX3" fmla="*/ 3723446 w 4480274"/>
              <a:gd name="connsiteY3" fmla="*/ 214222 h 232912"/>
              <a:gd name="connsiteX4" fmla="*/ 3688940 w 4480274"/>
              <a:gd name="connsiteY4" fmla="*/ 214222 h 232912"/>
              <a:gd name="connsiteX5" fmla="*/ 747333 w 4480274"/>
              <a:gd name="connsiteY5" fmla="*/ 214222 h 232912"/>
              <a:gd name="connsiteX6" fmla="*/ 542532 w 4480274"/>
              <a:gd name="connsiteY6" fmla="*/ 103019 h 232912"/>
              <a:gd name="connsiteX7" fmla="*/ 0 w 4480274"/>
              <a:gd name="connsiteY7" fmla="*/ 15815 h 232912"/>
              <a:gd name="connsiteX0" fmla="*/ 0 w 4480274"/>
              <a:gd name="connsiteY0" fmla="*/ 15815 h 232912"/>
              <a:gd name="connsiteX1" fmla="*/ 4480274 w 4480274"/>
              <a:gd name="connsiteY1" fmla="*/ 15815 h 232912"/>
              <a:gd name="connsiteX2" fmla="*/ 4036232 w 4480274"/>
              <a:gd name="connsiteY2" fmla="*/ 102079 h 232912"/>
              <a:gd name="connsiteX3" fmla="*/ 3723446 w 4480274"/>
              <a:gd name="connsiteY3" fmla="*/ 214222 h 232912"/>
              <a:gd name="connsiteX4" fmla="*/ 3688940 w 4480274"/>
              <a:gd name="connsiteY4" fmla="*/ 214222 h 232912"/>
              <a:gd name="connsiteX5" fmla="*/ 747333 w 4480274"/>
              <a:gd name="connsiteY5" fmla="*/ 214222 h 232912"/>
              <a:gd name="connsiteX6" fmla="*/ 542532 w 4480274"/>
              <a:gd name="connsiteY6" fmla="*/ 103019 h 232912"/>
              <a:gd name="connsiteX7" fmla="*/ 0 w 4480274"/>
              <a:gd name="connsiteY7" fmla="*/ 15815 h 232912"/>
              <a:gd name="connsiteX0" fmla="*/ 0 w 4480274"/>
              <a:gd name="connsiteY0" fmla="*/ 15815 h 232912"/>
              <a:gd name="connsiteX1" fmla="*/ 4480274 w 4480274"/>
              <a:gd name="connsiteY1" fmla="*/ 15815 h 232912"/>
              <a:gd name="connsiteX2" fmla="*/ 4036232 w 4480274"/>
              <a:gd name="connsiteY2" fmla="*/ 102079 h 232912"/>
              <a:gd name="connsiteX3" fmla="*/ 3723446 w 4480274"/>
              <a:gd name="connsiteY3" fmla="*/ 214222 h 232912"/>
              <a:gd name="connsiteX4" fmla="*/ 3688940 w 4480274"/>
              <a:gd name="connsiteY4" fmla="*/ 214222 h 232912"/>
              <a:gd name="connsiteX5" fmla="*/ 747333 w 4480274"/>
              <a:gd name="connsiteY5" fmla="*/ 214222 h 232912"/>
              <a:gd name="connsiteX6" fmla="*/ 542532 w 4480274"/>
              <a:gd name="connsiteY6" fmla="*/ 103019 h 232912"/>
              <a:gd name="connsiteX7" fmla="*/ 0 w 4480274"/>
              <a:gd name="connsiteY7" fmla="*/ 15815 h 232912"/>
              <a:gd name="connsiteX0" fmla="*/ 0 w 4480274"/>
              <a:gd name="connsiteY0" fmla="*/ 15815 h 232912"/>
              <a:gd name="connsiteX1" fmla="*/ 4480274 w 4480274"/>
              <a:gd name="connsiteY1" fmla="*/ 15815 h 232912"/>
              <a:gd name="connsiteX2" fmla="*/ 4036232 w 4480274"/>
              <a:gd name="connsiteY2" fmla="*/ 102079 h 232912"/>
              <a:gd name="connsiteX3" fmla="*/ 3723446 w 4480274"/>
              <a:gd name="connsiteY3" fmla="*/ 214222 h 232912"/>
              <a:gd name="connsiteX4" fmla="*/ 3688940 w 4480274"/>
              <a:gd name="connsiteY4" fmla="*/ 214222 h 232912"/>
              <a:gd name="connsiteX5" fmla="*/ 819798 w 4480274"/>
              <a:gd name="connsiteY5" fmla="*/ 214222 h 232912"/>
              <a:gd name="connsiteX6" fmla="*/ 542532 w 4480274"/>
              <a:gd name="connsiteY6" fmla="*/ 103019 h 232912"/>
              <a:gd name="connsiteX7" fmla="*/ 0 w 4480274"/>
              <a:gd name="connsiteY7" fmla="*/ 15815 h 232912"/>
              <a:gd name="connsiteX0" fmla="*/ 656533 w 5136807"/>
              <a:gd name="connsiteY0" fmla="*/ 15815 h 232912"/>
              <a:gd name="connsiteX1" fmla="*/ 5136807 w 5136807"/>
              <a:gd name="connsiteY1" fmla="*/ 15815 h 232912"/>
              <a:gd name="connsiteX2" fmla="*/ 4692765 w 5136807"/>
              <a:gd name="connsiteY2" fmla="*/ 102079 h 232912"/>
              <a:gd name="connsiteX3" fmla="*/ 4379979 w 5136807"/>
              <a:gd name="connsiteY3" fmla="*/ 214222 h 232912"/>
              <a:gd name="connsiteX4" fmla="*/ 4345473 w 5136807"/>
              <a:gd name="connsiteY4" fmla="*/ 214222 h 232912"/>
              <a:gd name="connsiteX5" fmla="*/ 1476331 w 5136807"/>
              <a:gd name="connsiteY5" fmla="*/ 214222 h 232912"/>
              <a:gd name="connsiteX6" fmla="*/ 1199065 w 5136807"/>
              <a:gd name="connsiteY6" fmla="*/ 103019 h 232912"/>
              <a:gd name="connsiteX7" fmla="*/ 1197607 w 5136807"/>
              <a:gd name="connsiteY7" fmla="*/ 101060 h 232912"/>
              <a:gd name="connsiteX8" fmla="*/ 656533 w 5136807"/>
              <a:gd name="connsiteY8" fmla="*/ 15815 h 232912"/>
              <a:gd name="connsiteX0" fmla="*/ 0 w 4480274"/>
              <a:gd name="connsiteY0" fmla="*/ 15815 h 232912"/>
              <a:gd name="connsiteX1" fmla="*/ 4480274 w 4480274"/>
              <a:gd name="connsiteY1" fmla="*/ 15815 h 232912"/>
              <a:gd name="connsiteX2" fmla="*/ 4036232 w 4480274"/>
              <a:gd name="connsiteY2" fmla="*/ 102079 h 232912"/>
              <a:gd name="connsiteX3" fmla="*/ 3723446 w 4480274"/>
              <a:gd name="connsiteY3" fmla="*/ 214222 h 232912"/>
              <a:gd name="connsiteX4" fmla="*/ 3688940 w 4480274"/>
              <a:gd name="connsiteY4" fmla="*/ 214222 h 232912"/>
              <a:gd name="connsiteX5" fmla="*/ 819798 w 4480274"/>
              <a:gd name="connsiteY5" fmla="*/ 214222 h 232912"/>
              <a:gd name="connsiteX6" fmla="*/ 542532 w 4480274"/>
              <a:gd name="connsiteY6" fmla="*/ 103019 h 232912"/>
              <a:gd name="connsiteX7" fmla="*/ 541074 w 4480274"/>
              <a:gd name="connsiteY7" fmla="*/ 101060 h 232912"/>
              <a:gd name="connsiteX8" fmla="*/ 0 w 4480274"/>
              <a:gd name="connsiteY8" fmla="*/ 15815 h 232912"/>
              <a:gd name="connsiteX0" fmla="*/ 0 w 4480274"/>
              <a:gd name="connsiteY0" fmla="*/ 8396 h 225493"/>
              <a:gd name="connsiteX1" fmla="*/ 4480274 w 4480274"/>
              <a:gd name="connsiteY1" fmla="*/ 8396 h 225493"/>
              <a:gd name="connsiteX2" fmla="*/ 4036232 w 4480274"/>
              <a:gd name="connsiteY2" fmla="*/ 94660 h 225493"/>
              <a:gd name="connsiteX3" fmla="*/ 3723446 w 4480274"/>
              <a:gd name="connsiteY3" fmla="*/ 206803 h 225493"/>
              <a:gd name="connsiteX4" fmla="*/ 3688940 w 4480274"/>
              <a:gd name="connsiteY4" fmla="*/ 206803 h 225493"/>
              <a:gd name="connsiteX5" fmla="*/ 819798 w 4480274"/>
              <a:gd name="connsiteY5" fmla="*/ 206803 h 225493"/>
              <a:gd name="connsiteX6" fmla="*/ 542532 w 4480274"/>
              <a:gd name="connsiteY6" fmla="*/ 95600 h 225493"/>
              <a:gd name="connsiteX7" fmla="*/ 541074 w 4480274"/>
              <a:gd name="connsiteY7" fmla="*/ 93641 h 225493"/>
              <a:gd name="connsiteX8" fmla="*/ 0 w 4480274"/>
              <a:gd name="connsiteY8" fmla="*/ 8396 h 225493"/>
              <a:gd name="connsiteX0" fmla="*/ 656533 w 5136807"/>
              <a:gd name="connsiteY0" fmla="*/ 8396 h 225493"/>
              <a:gd name="connsiteX1" fmla="*/ 5136807 w 5136807"/>
              <a:gd name="connsiteY1" fmla="*/ 8396 h 225493"/>
              <a:gd name="connsiteX2" fmla="*/ 4692765 w 5136807"/>
              <a:gd name="connsiteY2" fmla="*/ 94660 h 225493"/>
              <a:gd name="connsiteX3" fmla="*/ 4379979 w 5136807"/>
              <a:gd name="connsiteY3" fmla="*/ 206803 h 225493"/>
              <a:gd name="connsiteX4" fmla="*/ 4345473 w 5136807"/>
              <a:gd name="connsiteY4" fmla="*/ 206803 h 225493"/>
              <a:gd name="connsiteX5" fmla="*/ 1476331 w 5136807"/>
              <a:gd name="connsiteY5" fmla="*/ 206803 h 225493"/>
              <a:gd name="connsiteX6" fmla="*/ 1199065 w 5136807"/>
              <a:gd name="connsiteY6" fmla="*/ 95600 h 225493"/>
              <a:gd name="connsiteX7" fmla="*/ 1197607 w 5136807"/>
              <a:gd name="connsiteY7" fmla="*/ 93641 h 225493"/>
              <a:gd name="connsiteX8" fmla="*/ 1197607 w 5136807"/>
              <a:gd name="connsiteY8" fmla="*/ 88695 h 225493"/>
              <a:gd name="connsiteX9" fmla="*/ 656533 w 5136807"/>
              <a:gd name="connsiteY9" fmla="*/ 8396 h 225493"/>
              <a:gd name="connsiteX0" fmla="*/ 0 w 4480274"/>
              <a:gd name="connsiteY0" fmla="*/ 8396 h 225493"/>
              <a:gd name="connsiteX1" fmla="*/ 4480274 w 4480274"/>
              <a:gd name="connsiteY1" fmla="*/ 8396 h 225493"/>
              <a:gd name="connsiteX2" fmla="*/ 4036232 w 4480274"/>
              <a:gd name="connsiteY2" fmla="*/ 94660 h 225493"/>
              <a:gd name="connsiteX3" fmla="*/ 3723446 w 4480274"/>
              <a:gd name="connsiteY3" fmla="*/ 206803 h 225493"/>
              <a:gd name="connsiteX4" fmla="*/ 3688940 w 4480274"/>
              <a:gd name="connsiteY4" fmla="*/ 206803 h 225493"/>
              <a:gd name="connsiteX5" fmla="*/ 819798 w 4480274"/>
              <a:gd name="connsiteY5" fmla="*/ 206803 h 225493"/>
              <a:gd name="connsiteX6" fmla="*/ 542532 w 4480274"/>
              <a:gd name="connsiteY6" fmla="*/ 95600 h 225493"/>
              <a:gd name="connsiteX7" fmla="*/ 541074 w 4480274"/>
              <a:gd name="connsiteY7" fmla="*/ 93641 h 225493"/>
              <a:gd name="connsiteX8" fmla="*/ 541074 w 4480274"/>
              <a:gd name="connsiteY8" fmla="*/ 88695 h 225493"/>
              <a:gd name="connsiteX9" fmla="*/ 0 w 4480274"/>
              <a:gd name="connsiteY9" fmla="*/ 8396 h 225493"/>
              <a:gd name="connsiteX0" fmla="*/ 0 w 4480274"/>
              <a:gd name="connsiteY0" fmla="*/ 8396 h 225493"/>
              <a:gd name="connsiteX1" fmla="*/ 4480274 w 4480274"/>
              <a:gd name="connsiteY1" fmla="*/ 8396 h 225493"/>
              <a:gd name="connsiteX2" fmla="*/ 4036232 w 4480274"/>
              <a:gd name="connsiteY2" fmla="*/ 94660 h 225493"/>
              <a:gd name="connsiteX3" fmla="*/ 3723446 w 4480274"/>
              <a:gd name="connsiteY3" fmla="*/ 206803 h 225493"/>
              <a:gd name="connsiteX4" fmla="*/ 3688940 w 4480274"/>
              <a:gd name="connsiteY4" fmla="*/ 206803 h 225493"/>
              <a:gd name="connsiteX5" fmla="*/ 819798 w 4480274"/>
              <a:gd name="connsiteY5" fmla="*/ 206803 h 225493"/>
              <a:gd name="connsiteX6" fmla="*/ 542532 w 4480274"/>
              <a:gd name="connsiteY6" fmla="*/ 95600 h 225493"/>
              <a:gd name="connsiteX7" fmla="*/ 541074 w 4480274"/>
              <a:gd name="connsiteY7" fmla="*/ 93641 h 225493"/>
              <a:gd name="connsiteX8" fmla="*/ 541074 w 4480274"/>
              <a:gd name="connsiteY8" fmla="*/ 88695 h 225493"/>
              <a:gd name="connsiteX9" fmla="*/ 0 w 4480274"/>
              <a:gd name="connsiteY9" fmla="*/ 8396 h 225493"/>
              <a:gd name="connsiteX0" fmla="*/ 0 w 4480274"/>
              <a:gd name="connsiteY0" fmla="*/ 8396 h 225493"/>
              <a:gd name="connsiteX1" fmla="*/ 4480274 w 4480274"/>
              <a:gd name="connsiteY1" fmla="*/ 8396 h 225493"/>
              <a:gd name="connsiteX2" fmla="*/ 4036232 w 4480274"/>
              <a:gd name="connsiteY2" fmla="*/ 94660 h 225493"/>
              <a:gd name="connsiteX3" fmla="*/ 3665474 w 4480274"/>
              <a:gd name="connsiteY3" fmla="*/ 206803 h 225493"/>
              <a:gd name="connsiteX4" fmla="*/ 3688940 w 4480274"/>
              <a:gd name="connsiteY4" fmla="*/ 206803 h 225493"/>
              <a:gd name="connsiteX5" fmla="*/ 819798 w 4480274"/>
              <a:gd name="connsiteY5" fmla="*/ 206803 h 225493"/>
              <a:gd name="connsiteX6" fmla="*/ 542532 w 4480274"/>
              <a:gd name="connsiteY6" fmla="*/ 95600 h 225493"/>
              <a:gd name="connsiteX7" fmla="*/ 541074 w 4480274"/>
              <a:gd name="connsiteY7" fmla="*/ 93641 h 225493"/>
              <a:gd name="connsiteX8" fmla="*/ 541074 w 4480274"/>
              <a:gd name="connsiteY8" fmla="*/ 88695 h 225493"/>
              <a:gd name="connsiteX9" fmla="*/ 0 w 4480274"/>
              <a:gd name="connsiteY9" fmla="*/ 8396 h 225493"/>
              <a:gd name="connsiteX0" fmla="*/ 0 w 4480274"/>
              <a:gd name="connsiteY0" fmla="*/ 8396 h 225663"/>
              <a:gd name="connsiteX1" fmla="*/ 4480274 w 4480274"/>
              <a:gd name="connsiteY1" fmla="*/ 8396 h 225663"/>
              <a:gd name="connsiteX2" fmla="*/ 4036232 w 4480274"/>
              <a:gd name="connsiteY2" fmla="*/ 94660 h 225663"/>
              <a:gd name="connsiteX3" fmla="*/ 3971102 w 4480274"/>
              <a:gd name="connsiteY3" fmla="*/ 93641 h 225663"/>
              <a:gd name="connsiteX4" fmla="*/ 3665474 w 4480274"/>
              <a:gd name="connsiteY4" fmla="*/ 206803 h 225663"/>
              <a:gd name="connsiteX5" fmla="*/ 3688940 w 4480274"/>
              <a:gd name="connsiteY5" fmla="*/ 206803 h 225663"/>
              <a:gd name="connsiteX6" fmla="*/ 819798 w 4480274"/>
              <a:gd name="connsiteY6" fmla="*/ 206803 h 225663"/>
              <a:gd name="connsiteX7" fmla="*/ 542532 w 4480274"/>
              <a:gd name="connsiteY7" fmla="*/ 95600 h 225663"/>
              <a:gd name="connsiteX8" fmla="*/ 541074 w 4480274"/>
              <a:gd name="connsiteY8" fmla="*/ 93641 h 225663"/>
              <a:gd name="connsiteX9" fmla="*/ 541074 w 4480274"/>
              <a:gd name="connsiteY9" fmla="*/ 88695 h 225663"/>
              <a:gd name="connsiteX10" fmla="*/ 0 w 4480274"/>
              <a:gd name="connsiteY10" fmla="*/ 8396 h 225663"/>
              <a:gd name="connsiteX0" fmla="*/ 0 w 4480274"/>
              <a:gd name="connsiteY0" fmla="*/ 8396 h 225663"/>
              <a:gd name="connsiteX1" fmla="*/ 4480274 w 4480274"/>
              <a:gd name="connsiteY1" fmla="*/ 8396 h 225663"/>
              <a:gd name="connsiteX2" fmla="*/ 4036232 w 4480274"/>
              <a:gd name="connsiteY2" fmla="*/ 94660 h 225663"/>
              <a:gd name="connsiteX3" fmla="*/ 3971102 w 4480274"/>
              <a:gd name="connsiteY3" fmla="*/ 93641 h 225663"/>
              <a:gd name="connsiteX4" fmla="*/ 3665474 w 4480274"/>
              <a:gd name="connsiteY4" fmla="*/ 206803 h 225663"/>
              <a:gd name="connsiteX5" fmla="*/ 3688940 w 4480274"/>
              <a:gd name="connsiteY5" fmla="*/ 206803 h 225663"/>
              <a:gd name="connsiteX6" fmla="*/ 819798 w 4480274"/>
              <a:gd name="connsiteY6" fmla="*/ 206803 h 225663"/>
              <a:gd name="connsiteX7" fmla="*/ 542532 w 4480274"/>
              <a:gd name="connsiteY7" fmla="*/ 95600 h 225663"/>
              <a:gd name="connsiteX8" fmla="*/ 541074 w 4480274"/>
              <a:gd name="connsiteY8" fmla="*/ 93641 h 225663"/>
              <a:gd name="connsiteX9" fmla="*/ 541074 w 4480274"/>
              <a:gd name="connsiteY9" fmla="*/ 118369 h 225663"/>
              <a:gd name="connsiteX10" fmla="*/ 0 w 4480274"/>
              <a:gd name="connsiteY10" fmla="*/ 8396 h 225663"/>
              <a:gd name="connsiteX0" fmla="*/ 0 w 4480274"/>
              <a:gd name="connsiteY0" fmla="*/ 8396 h 225663"/>
              <a:gd name="connsiteX1" fmla="*/ 4480274 w 4480274"/>
              <a:gd name="connsiteY1" fmla="*/ 8396 h 225663"/>
              <a:gd name="connsiteX2" fmla="*/ 4036232 w 4480274"/>
              <a:gd name="connsiteY2" fmla="*/ 94660 h 225663"/>
              <a:gd name="connsiteX3" fmla="*/ 3971102 w 4480274"/>
              <a:gd name="connsiteY3" fmla="*/ 93641 h 225663"/>
              <a:gd name="connsiteX4" fmla="*/ 3665474 w 4480274"/>
              <a:gd name="connsiteY4" fmla="*/ 206803 h 225663"/>
              <a:gd name="connsiteX5" fmla="*/ 3688940 w 4480274"/>
              <a:gd name="connsiteY5" fmla="*/ 206803 h 225663"/>
              <a:gd name="connsiteX6" fmla="*/ 819798 w 4480274"/>
              <a:gd name="connsiteY6" fmla="*/ 206803 h 225663"/>
              <a:gd name="connsiteX7" fmla="*/ 542532 w 4480274"/>
              <a:gd name="connsiteY7" fmla="*/ 95600 h 225663"/>
              <a:gd name="connsiteX8" fmla="*/ 661850 w 4480274"/>
              <a:gd name="connsiteY8" fmla="*/ 160407 h 225663"/>
              <a:gd name="connsiteX9" fmla="*/ 541074 w 4480274"/>
              <a:gd name="connsiteY9" fmla="*/ 118369 h 225663"/>
              <a:gd name="connsiteX10" fmla="*/ 0 w 4480274"/>
              <a:gd name="connsiteY10" fmla="*/ 8396 h 225663"/>
              <a:gd name="connsiteX0" fmla="*/ 0 w 4480274"/>
              <a:gd name="connsiteY0" fmla="*/ 8396 h 225663"/>
              <a:gd name="connsiteX1" fmla="*/ 4480274 w 4480274"/>
              <a:gd name="connsiteY1" fmla="*/ 8396 h 225663"/>
              <a:gd name="connsiteX2" fmla="*/ 4036232 w 4480274"/>
              <a:gd name="connsiteY2" fmla="*/ 94660 h 225663"/>
              <a:gd name="connsiteX3" fmla="*/ 3971102 w 4480274"/>
              <a:gd name="connsiteY3" fmla="*/ 93641 h 225663"/>
              <a:gd name="connsiteX4" fmla="*/ 3665474 w 4480274"/>
              <a:gd name="connsiteY4" fmla="*/ 206803 h 225663"/>
              <a:gd name="connsiteX5" fmla="*/ 3688940 w 4480274"/>
              <a:gd name="connsiteY5" fmla="*/ 206803 h 225663"/>
              <a:gd name="connsiteX6" fmla="*/ 819798 w 4480274"/>
              <a:gd name="connsiteY6" fmla="*/ 206803 h 225663"/>
              <a:gd name="connsiteX7" fmla="*/ 661850 w 4480274"/>
              <a:gd name="connsiteY7" fmla="*/ 160407 h 225663"/>
              <a:gd name="connsiteX8" fmla="*/ 541074 w 4480274"/>
              <a:gd name="connsiteY8" fmla="*/ 118369 h 225663"/>
              <a:gd name="connsiteX9" fmla="*/ 0 w 4480274"/>
              <a:gd name="connsiteY9" fmla="*/ 8396 h 225663"/>
              <a:gd name="connsiteX0" fmla="*/ 0 w 4480274"/>
              <a:gd name="connsiteY0" fmla="*/ 8396 h 225663"/>
              <a:gd name="connsiteX1" fmla="*/ 4480274 w 4480274"/>
              <a:gd name="connsiteY1" fmla="*/ 8396 h 225663"/>
              <a:gd name="connsiteX2" fmla="*/ 4036232 w 4480274"/>
              <a:gd name="connsiteY2" fmla="*/ 94660 h 225663"/>
              <a:gd name="connsiteX3" fmla="*/ 3971102 w 4480274"/>
              <a:gd name="connsiteY3" fmla="*/ 93641 h 225663"/>
              <a:gd name="connsiteX4" fmla="*/ 3665474 w 4480274"/>
              <a:gd name="connsiteY4" fmla="*/ 206803 h 225663"/>
              <a:gd name="connsiteX5" fmla="*/ 3688940 w 4480274"/>
              <a:gd name="connsiteY5" fmla="*/ 206803 h 225663"/>
              <a:gd name="connsiteX6" fmla="*/ 819798 w 4480274"/>
              <a:gd name="connsiteY6" fmla="*/ 206803 h 225663"/>
              <a:gd name="connsiteX7" fmla="*/ 661850 w 4480274"/>
              <a:gd name="connsiteY7" fmla="*/ 160407 h 225663"/>
              <a:gd name="connsiteX8" fmla="*/ 541074 w 4480274"/>
              <a:gd name="connsiteY8" fmla="*/ 118369 h 225663"/>
              <a:gd name="connsiteX9" fmla="*/ 0 w 4480274"/>
              <a:gd name="connsiteY9" fmla="*/ 8396 h 225663"/>
              <a:gd name="connsiteX0" fmla="*/ 0 w 4480274"/>
              <a:gd name="connsiteY0" fmla="*/ 8396 h 225663"/>
              <a:gd name="connsiteX1" fmla="*/ 4480274 w 4480274"/>
              <a:gd name="connsiteY1" fmla="*/ 8396 h 225663"/>
              <a:gd name="connsiteX2" fmla="*/ 4036232 w 4480274"/>
              <a:gd name="connsiteY2" fmla="*/ 94660 h 225663"/>
              <a:gd name="connsiteX3" fmla="*/ 3971102 w 4480274"/>
              <a:gd name="connsiteY3" fmla="*/ 93641 h 225663"/>
              <a:gd name="connsiteX4" fmla="*/ 3665474 w 4480274"/>
              <a:gd name="connsiteY4" fmla="*/ 206803 h 225663"/>
              <a:gd name="connsiteX5" fmla="*/ 3688940 w 4480274"/>
              <a:gd name="connsiteY5" fmla="*/ 206803 h 225663"/>
              <a:gd name="connsiteX6" fmla="*/ 819798 w 4480274"/>
              <a:gd name="connsiteY6" fmla="*/ 206803 h 225663"/>
              <a:gd name="connsiteX7" fmla="*/ 541074 w 4480274"/>
              <a:gd name="connsiteY7" fmla="*/ 118369 h 225663"/>
              <a:gd name="connsiteX8" fmla="*/ 0 w 4480274"/>
              <a:gd name="connsiteY8" fmla="*/ 8396 h 225663"/>
              <a:gd name="connsiteX0" fmla="*/ 0 w 4480274"/>
              <a:gd name="connsiteY0" fmla="*/ 8396 h 225663"/>
              <a:gd name="connsiteX1" fmla="*/ 4480274 w 4480274"/>
              <a:gd name="connsiteY1" fmla="*/ 8396 h 225663"/>
              <a:gd name="connsiteX2" fmla="*/ 4036232 w 4480274"/>
              <a:gd name="connsiteY2" fmla="*/ 94660 h 225663"/>
              <a:gd name="connsiteX3" fmla="*/ 3971102 w 4480274"/>
              <a:gd name="connsiteY3" fmla="*/ 93641 h 225663"/>
              <a:gd name="connsiteX4" fmla="*/ 3665474 w 4480274"/>
              <a:gd name="connsiteY4" fmla="*/ 206803 h 225663"/>
              <a:gd name="connsiteX5" fmla="*/ 3688940 w 4480274"/>
              <a:gd name="connsiteY5" fmla="*/ 206803 h 225663"/>
              <a:gd name="connsiteX6" fmla="*/ 819798 w 4480274"/>
              <a:gd name="connsiteY6" fmla="*/ 206803 h 225663"/>
              <a:gd name="connsiteX7" fmla="*/ 541074 w 4480274"/>
              <a:gd name="connsiteY7" fmla="*/ 118369 h 225663"/>
              <a:gd name="connsiteX8" fmla="*/ 0 w 4480274"/>
              <a:gd name="connsiteY8" fmla="*/ 8396 h 225663"/>
              <a:gd name="connsiteX0" fmla="*/ 0 w 4480274"/>
              <a:gd name="connsiteY0" fmla="*/ 8396 h 225663"/>
              <a:gd name="connsiteX1" fmla="*/ 4480274 w 4480274"/>
              <a:gd name="connsiteY1" fmla="*/ 8396 h 225663"/>
              <a:gd name="connsiteX2" fmla="*/ 4036233 w 4480274"/>
              <a:gd name="connsiteY2" fmla="*/ 94660 h 225663"/>
              <a:gd name="connsiteX3" fmla="*/ 3971102 w 4480274"/>
              <a:gd name="connsiteY3" fmla="*/ 93641 h 225663"/>
              <a:gd name="connsiteX4" fmla="*/ 3665474 w 4480274"/>
              <a:gd name="connsiteY4" fmla="*/ 206803 h 225663"/>
              <a:gd name="connsiteX5" fmla="*/ 3688940 w 4480274"/>
              <a:gd name="connsiteY5" fmla="*/ 206803 h 225663"/>
              <a:gd name="connsiteX6" fmla="*/ 819798 w 4480274"/>
              <a:gd name="connsiteY6" fmla="*/ 206803 h 225663"/>
              <a:gd name="connsiteX7" fmla="*/ 541074 w 4480274"/>
              <a:gd name="connsiteY7" fmla="*/ 118369 h 225663"/>
              <a:gd name="connsiteX8" fmla="*/ 0 w 4480274"/>
              <a:gd name="connsiteY8" fmla="*/ 8396 h 225663"/>
              <a:gd name="connsiteX0" fmla="*/ 0 w 5142124"/>
              <a:gd name="connsiteY0" fmla="*/ 8396 h 225663"/>
              <a:gd name="connsiteX1" fmla="*/ 4480274 w 5142124"/>
              <a:gd name="connsiteY1" fmla="*/ 8396 h 225663"/>
              <a:gd name="connsiteX2" fmla="*/ 3971102 w 5142124"/>
              <a:gd name="connsiteY2" fmla="*/ 93641 h 225663"/>
              <a:gd name="connsiteX3" fmla="*/ 3665474 w 5142124"/>
              <a:gd name="connsiteY3" fmla="*/ 206803 h 225663"/>
              <a:gd name="connsiteX4" fmla="*/ 3688940 w 5142124"/>
              <a:gd name="connsiteY4" fmla="*/ 206803 h 225663"/>
              <a:gd name="connsiteX5" fmla="*/ 819798 w 5142124"/>
              <a:gd name="connsiteY5" fmla="*/ 206803 h 225663"/>
              <a:gd name="connsiteX6" fmla="*/ 541074 w 5142124"/>
              <a:gd name="connsiteY6" fmla="*/ 118369 h 225663"/>
              <a:gd name="connsiteX7" fmla="*/ 0 w 5142124"/>
              <a:gd name="connsiteY7" fmla="*/ 8396 h 225663"/>
              <a:gd name="connsiteX0" fmla="*/ 0 w 5142124"/>
              <a:gd name="connsiteY0" fmla="*/ 8396 h 225663"/>
              <a:gd name="connsiteX1" fmla="*/ 4480274 w 5142124"/>
              <a:gd name="connsiteY1" fmla="*/ 8396 h 225663"/>
              <a:gd name="connsiteX2" fmla="*/ 4029074 w 5142124"/>
              <a:gd name="connsiteY2" fmla="*/ 93641 h 225663"/>
              <a:gd name="connsiteX3" fmla="*/ 3665474 w 5142124"/>
              <a:gd name="connsiteY3" fmla="*/ 206803 h 225663"/>
              <a:gd name="connsiteX4" fmla="*/ 3688940 w 5142124"/>
              <a:gd name="connsiteY4" fmla="*/ 206803 h 225663"/>
              <a:gd name="connsiteX5" fmla="*/ 819798 w 5142124"/>
              <a:gd name="connsiteY5" fmla="*/ 206803 h 225663"/>
              <a:gd name="connsiteX6" fmla="*/ 541074 w 5142124"/>
              <a:gd name="connsiteY6" fmla="*/ 118369 h 225663"/>
              <a:gd name="connsiteX7" fmla="*/ 0 w 5142124"/>
              <a:gd name="connsiteY7" fmla="*/ 8396 h 225663"/>
              <a:gd name="connsiteX0" fmla="*/ 0 w 4480274"/>
              <a:gd name="connsiteY0" fmla="*/ 8396 h 225663"/>
              <a:gd name="connsiteX1" fmla="*/ 4480274 w 4480274"/>
              <a:gd name="connsiteY1" fmla="*/ 8396 h 225663"/>
              <a:gd name="connsiteX2" fmla="*/ 4029074 w 4480274"/>
              <a:gd name="connsiteY2" fmla="*/ 93641 h 225663"/>
              <a:gd name="connsiteX3" fmla="*/ 3665474 w 4480274"/>
              <a:gd name="connsiteY3" fmla="*/ 206803 h 225663"/>
              <a:gd name="connsiteX4" fmla="*/ 3688940 w 4480274"/>
              <a:gd name="connsiteY4" fmla="*/ 206803 h 225663"/>
              <a:gd name="connsiteX5" fmla="*/ 819798 w 4480274"/>
              <a:gd name="connsiteY5" fmla="*/ 206803 h 225663"/>
              <a:gd name="connsiteX6" fmla="*/ 541074 w 4480274"/>
              <a:gd name="connsiteY6" fmla="*/ 118369 h 225663"/>
              <a:gd name="connsiteX7" fmla="*/ 0 w 4480274"/>
              <a:gd name="connsiteY7" fmla="*/ 8396 h 225663"/>
              <a:gd name="connsiteX0" fmla="*/ 0 w 4480274"/>
              <a:gd name="connsiteY0" fmla="*/ 8396 h 225663"/>
              <a:gd name="connsiteX1" fmla="*/ 4480274 w 4480274"/>
              <a:gd name="connsiteY1" fmla="*/ 8396 h 225663"/>
              <a:gd name="connsiteX2" fmla="*/ 4029074 w 4480274"/>
              <a:gd name="connsiteY2" fmla="*/ 93641 h 225663"/>
              <a:gd name="connsiteX3" fmla="*/ 3665474 w 4480274"/>
              <a:gd name="connsiteY3" fmla="*/ 206803 h 225663"/>
              <a:gd name="connsiteX4" fmla="*/ 3688940 w 4480274"/>
              <a:gd name="connsiteY4" fmla="*/ 206803 h 225663"/>
              <a:gd name="connsiteX5" fmla="*/ 819798 w 4480274"/>
              <a:gd name="connsiteY5" fmla="*/ 206803 h 225663"/>
              <a:gd name="connsiteX6" fmla="*/ 541074 w 4480274"/>
              <a:gd name="connsiteY6" fmla="*/ 118369 h 225663"/>
              <a:gd name="connsiteX7" fmla="*/ 0 w 4480274"/>
              <a:gd name="connsiteY7" fmla="*/ 8396 h 225663"/>
              <a:gd name="connsiteX0" fmla="*/ 0 w 4625205"/>
              <a:gd name="connsiteY0" fmla="*/ 8396 h 225663"/>
              <a:gd name="connsiteX1" fmla="*/ 4625205 w 4625205"/>
              <a:gd name="connsiteY1" fmla="*/ 8396 h 225663"/>
              <a:gd name="connsiteX2" fmla="*/ 4029074 w 4625205"/>
              <a:gd name="connsiteY2" fmla="*/ 93641 h 225663"/>
              <a:gd name="connsiteX3" fmla="*/ 3665474 w 4625205"/>
              <a:gd name="connsiteY3" fmla="*/ 206803 h 225663"/>
              <a:gd name="connsiteX4" fmla="*/ 3688940 w 4625205"/>
              <a:gd name="connsiteY4" fmla="*/ 206803 h 225663"/>
              <a:gd name="connsiteX5" fmla="*/ 819798 w 4625205"/>
              <a:gd name="connsiteY5" fmla="*/ 206803 h 225663"/>
              <a:gd name="connsiteX6" fmla="*/ 541074 w 4625205"/>
              <a:gd name="connsiteY6" fmla="*/ 118369 h 225663"/>
              <a:gd name="connsiteX7" fmla="*/ 0 w 4625205"/>
              <a:gd name="connsiteY7" fmla="*/ 8396 h 225663"/>
              <a:gd name="connsiteX0" fmla="*/ 0 w 4625205"/>
              <a:gd name="connsiteY0" fmla="*/ 8396 h 225663"/>
              <a:gd name="connsiteX1" fmla="*/ 4625205 w 4625205"/>
              <a:gd name="connsiteY1" fmla="*/ 8396 h 225663"/>
              <a:gd name="connsiteX2" fmla="*/ 4029074 w 4625205"/>
              <a:gd name="connsiteY2" fmla="*/ 93641 h 225663"/>
              <a:gd name="connsiteX3" fmla="*/ 3665474 w 4625205"/>
              <a:gd name="connsiteY3" fmla="*/ 206803 h 225663"/>
              <a:gd name="connsiteX4" fmla="*/ 3688940 w 4625205"/>
              <a:gd name="connsiteY4" fmla="*/ 206803 h 225663"/>
              <a:gd name="connsiteX5" fmla="*/ 819798 w 4625205"/>
              <a:gd name="connsiteY5" fmla="*/ 206803 h 225663"/>
              <a:gd name="connsiteX6" fmla="*/ 541074 w 4625205"/>
              <a:gd name="connsiteY6" fmla="*/ 118369 h 225663"/>
              <a:gd name="connsiteX7" fmla="*/ 0 w 4625205"/>
              <a:gd name="connsiteY7" fmla="*/ 8396 h 225663"/>
              <a:gd name="connsiteX0" fmla="*/ 0 w 4625205"/>
              <a:gd name="connsiteY0" fmla="*/ 8396 h 225663"/>
              <a:gd name="connsiteX1" fmla="*/ 4625205 w 4625205"/>
              <a:gd name="connsiteY1" fmla="*/ 8396 h 225663"/>
              <a:gd name="connsiteX2" fmla="*/ 4029074 w 4625205"/>
              <a:gd name="connsiteY2" fmla="*/ 93641 h 225663"/>
              <a:gd name="connsiteX3" fmla="*/ 3665474 w 4625205"/>
              <a:gd name="connsiteY3" fmla="*/ 206803 h 225663"/>
              <a:gd name="connsiteX4" fmla="*/ 3688940 w 4625205"/>
              <a:gd name="connsiteY4" fmla="*/ 206803 h 225663"/>
              <a:gd name="connsiteX5" fmla="*/ 819798 w 4625205"/>
              <a:gd name="connsiteY5" fmla="*/ 206803 h 225663"/>
              <a:gd name="connsiteX6" fmla="*/ 541074 w 4625205"/>
              <a:gd name="connsiteY6" fmla="*/ 118369 h 225663"/>
              <a:gd name="connsiteX7" fmla="*/ 0 w 4625205"/>
              <a:gd name="connsiteY7" fmla="*/ 8396 h 22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5205" h="225663">
                <a:moveTo>
                  <a:pt x="0" y="8396"/>
                </a:moveTo>
                <a:cubicBezTo>
                  <a:pt x="564915" y="0"/>
                  <a:pt x="4180751" y="8396"/>
                  <a:pt x="4625205" y="8396"/>
                </a:cubicBezTo>
                <a:cubicBezTo>
                  <a:pt x="4050313" y="84423"/>
                  <a:pt x="4164874" y="60573"/>
                  <a:pt x="4029074" y="93641"/>
                </a:cubicBezTo>
                <a:lnTo>
                  <a:pt x="3665474" y="206803"/>
                </a:lnTo>
                <a:cubicBezTo>
                  <a:pt x="3618447" y="225663"/>
                  <a:pt x="3688940" y="206803"/>
                  <a:pt x="3688940" y="206803"/>
                </a:cubicBezTo>
                <a:lnTo>
                  <a:pt x="819798" y="206803"/>
                </a:lnTo>
                <a:cubicBezTo>
                  <a:pt x="473902" y="93151"/>
                  <a:pt x="677707" y="151437"/>
                  <a:pt x="541074" y="118369"/>
                </a:cubicBezTo>
                <a:cubicBezTo>
                  <a:pt x="430766" y="93034"/>
                  <a:pt x="517407" y="100909"/>
                  <a:pt x="0" y="8396"/>
                </a:cubicBezTo>
                <a:close/>
              </a:path>
            </a:pathLst>
          </a:custGeom>
          <a:gradFill flip="none" rotWithShape="1">
            <a:gsLst>
              <a:gs pos="100000">
                <a:srgbClr val="FF0000">
                  <a:alpha val="0"/>
                </a:srgbClr>
              </a:gs>
              <a:gs pos="0">
                <a:srgbClr val="FF0000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Freihandform 14"/>
          <p:cNvSpPr/>
          <p:nvPr/>
        </p:nvSpPr>
        <p:spPr bwMode="auto">
          <a:xfrm>
            <a:off x="1155940" y="4051540"/>
            <a:ext cx="6728603" cy="1823049"/>
          </a:xfrm>
          <a:custGeom>
            <a:avLst/>
            <a:gdLst>
              <a:gd name="connsiteX0" fmla="*/ 0 w 6728603"/>
              <a:gd name="connsiteY0" fmla="*/ 11502 h 1823049"/>
              <a:gd name="connsiteX1" fmla="*/ 828135 w 6728603"/>
              <a:gd name="connsiteY1" fmla="*/ 28754 h 1823049"/>
              <a:gd name="connsiteX2" fmla="*/ 1319841 w 6728603"/>
              <a:gd name="connsiteY2" fmla="*/ 97766 h 1823049"/>
              <a:gd name="connsiteX3" fmla="*/ 1725283 w 6728603"/>
              <a:gd name="connsiteY3" fmla="*/ 270294 h 1823049"/>
              <a:gd name="connsiteX4" fmla="*/ 2139351 w 6728603"/>
              <a:gd name="connsiteY4" fmla="*/ 632603 h 1823049"/>
              <a:gd name="connsiteX5" fmla="*/ 2553418 w 6728603"/>
              <a:gd name="connsiteY5" fmla="*/ 1176068 h 1823049"/>
              <a:gd name="connsiteX6" fmla="*/ 2786332 w 6728603"/>
              <a:gd name="connsiteY6" fmla="*/ 1452113 h 1823049"/>
              <a:gd name="connsiteX7" fmla="*/ 2958860 w 6728603"/>
              <a:gd name="connsiteY7" fmla="*/ 1650520 h 1823049"/>
              <a:gd name="connsiteX8" fmla="*/ 3148641 w 6728603"/>
              <a:gd name="connsiteY8" fmla="*/ 1779917 h 1823049"/>
              <a:gd name="connsiteX9" fmla="*/ 3321169 w 6728603"/>
              <a:gd name="connsiteY9" fmla="*/ 1823049 h 1823049"/>
              <a:gd name="connsiteX10" fmla="*/ 3536830 w 6728603"/>
              <a:gd name="connsiteY10" fmla="*/ 1779917 h 1823049"/>
              <a:gd name="connsiteX11" fmla="*/ 3752490 w 6728603"/>
              <a:gd name="connsiteY11" fmla="*/ 1607388 h 1823049"/>
              <a:gd name="connsiteX12" fmla="*/ 4011283 w 6728603"/>
              <a:gd name="connsiteY12" fmla="*/ 1305464 h 1823049"/>
              <a:gd name="connsiteX13" fmla="*/ 4408098 w 6728603"/>
              <a:gd name="connsiteY13" fmla="*/ 787879 h 1823049"/>
              <a:gd name="connsiteX14" fmla="*/ 4727275 w 6728603"/>
              <a:gd name="connsiteY14" fmla="*/ 460075 h 1823049"/>
              <a:gd name="connsiteX15" fmla="*/ 5003320 w 6728603"/>
              <a:gd name="connsiteY15" fmla="*/ 244415 h 1823049"/>
              <a:gd name="connsiteX16" fmla="*/ 5434641 w 6728603"/>
              <a:gd name="connsiteY16" fmla="*/ 80513 h 1823049"/>
              <a:gd name="connsiteX17" fmla="*/ 6211018 w 6728603"/>
              <a:gd name="connsiteY17" fmla="*/ 11502 h 1823049"/>
              <a:gd name="connsiteX18" fmla="*/ 6728603 w 6728603"/>
              <a:gd name="connsiteY18" fmla="*/ 11502 h 182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728603" h="1823049">
                <a:moveTo>
                  <a:pt x="0" y="11502"/>
                </a:moveTo>
                <a:cubicBezTo>
                  <a:pt x="304081" y="12939"/>
                  <a:pt x="608162" y="14377"/>
                  <a:pt x="828135" y="28754"/>
                </a:cubicBezTo>
                <a:cubicBezTo>
                  <a:pt x="1048108" y="43131"/>
                  <a:pt x="1170316" y="57509"/>
                  <a:pt x="1319841" y="97766"/>
                </a:cubicBezTo>
                <a:cubicBezTo>
                  <a:pt x="1469366" y="138023"/>
                  <a:pt x="1588698" y="181155"/>
                  <a:pt x="1725283" y="270294"/>
                </a:cubicBezTo>
                <a:cubicBezTo>
                  <a:pt x="1861868" y="359433"/>
                  <a:pt x="2001329" y="481641"/>
                  <a:pt x="2139351" y="632603"/>
                </a:cubicBezTo>
                <a:cubicBezTo>
                  <a:pt x="2277374" y="783565"/>
                  <a:pt x="2445588" y="1039483"/>
                  <a:pt x="2553418" y="1176068"/>
                </a:cubicBezTo>
                <a:cubicBezTo>
                  <a:pt x="2661248" y="1312653"/>
                  <a:pt x="2718758" y="1373038"/>
                  <a:pt x="2786332" y="1452113"/>
                </a:cubicBezTo>
                <a:cubicBezTo>
                  <a:pt x="2853906" y="1531188"/>
                  <a:pt x="2898475" y="1595886"/>
                  <a:pt x="2958860" y="1650520"/>
                </a:cubicBezTo>
                <a:cubicBezTo>
                  <a:pt x="3019245" y="1705154"/>
                  <a:pt x="3088256" y="1751162"/>
                  <a:pt x="3148641" y="1779917"/>
                </a:cubicBezTo>
                <a:cubicBezTo>
                  <a:pt x="3209026" y="1808672"/>
                  <a:pt x="3256471" y="1823049"/>
                  <a:pt x="3321169" y="1823049"/>
                </a:cubicBezTo>
                <a:cubicBezTo>
                  <a:pt x="3385867" y="1823049"/>
                  <a:pt x="3464943" y="1815860"/>
                  <a:pt x="3536830" y="1779917"/>
                </a:cubicBezTo>
                <a:cubicBezTo>
                  <a:pt x="3608717" y="1743974"/>
                  <a:pt x="3673415" y="1686463"/>
                  <a:pt x="3752490" y="1607388"/>
                </a:cubicBezTo>
                <a:cubicBezTo>
                  <a:pt x="3831565" y="1528313"/>
                  <a:pt x="3902015" y="1442049"/>
                  <a:pt x="4011283" y="1305464"/>
                </a:cubicBezTo>
                <a:cubicBezTo>
                  <a:pt x="4120551" y="1168879"/>
                  <a:pt x="4288766" y="928777"/>
                  <a:pt x="4408098" y="787879"/>
                </a:cubicBezTo>
                <a:cubicBezTo>
                  <a:pt x="4527430" y="646981"/>
                  <a:pt x="4628071" y="550652"/>
                  <a:pt x="4727275" y="460075"/>
                </a:cubicBezTo>
                <a:cubicBezTo>
                  <a:pt x="4826479" y="369498"/>
                  <a:pt x="4885426" y="307675"/>
                  <a:pt x="5003320" y="244415"/>
                </a:cubicBezTo>
                <a:cubicBezTo>
                  <a:pt x="5121214" y="181155"/>
                  <a:pt x="5233358" y="119332"/>
                  <a:pt x="5434641" y="80513"/>
                </a:cubicBezTo>
                <a:cubicBezTo>
                  <a:pt x="5635924" y="41694"/>
                  <a:pt x="5995358" y="23004"/>
                  <a:pt x="6211018" y="11502"/>
                </a:cubicBezTo>
                <a:cubicBezTo>
                  <a:pt x="6426678" y="0"/>
                  <a:pt x="6577640" y="5751"/>
                  <a:pt x="6728603" y="11502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7613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1200000">
            <a:off x="3397302" y="1581476"/>
            <a:ext cx="3741130" cy="374113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9" name="Freihandform 8"/>
          <p:cNvSpPr/>
          <p:nvPr/>
        </p:nvSpPr>
        <p:spPr bwMode="auto">
          <a:xfrm>
            <a:off x="3905250" y="4333875"/>
            <a:ext cx="1820862" cy="1412875"/>
          </a:xfrm>
          <a:custGeom>
            <a:avLst/>
            <a:gdLst>
              <a:gd name="connsiteX0" fmla="*/ 0 w 1820862"/>
              <a:gd name="connsiteY0" fmla="*/ 219075 h 1517650"/>
              <a:gd name="connsiteX1" fmla="*/ 1666875 w 1820862"/>
              <a:gd name="connsiteY1" fmla="*/ 171450 h 1517650"/>
              <a:gd name="connsiteX2" fmla="*/ 923925 w 1820862"/>
              <a:gd name="connsiteY2" fmla="*/ 1247775 h 1517650"/>
              <a:gd name="connsiteX3" fmla="*/ 571500 w 1820862"/>
              <a:gd name="connsiteY3" fmla="*/ 1514475 h 1517650"/>
              <a:gd name="connsiteX4" fmla="*/ 114300 w 1820862"/>
              <a:gd name="connsiteY4" fmla="*/ 1228725 h 1517650"/>
              <a:gd name="connsiteX5" fmla="*/ 47625 w 1820862"/>
              <a:gd name="connsiteY5" fmla="*/ 180975 h 151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0862" h="1517650">
                <a:moveTo>
                  <a:pt x="0" y="219075"/>
                </a:moveTo>
                <a:cubicBezTo>
                  <a:pt x="756444" y="109537"/>
                  <a:pt x="1512888" y="0"/>
                  <a:pt x="1666875" y="171450"/>
                </a:cubicBezTo>
                <a:cubicBezTo>
                  <a:pt x="1820862" y="342900"/>
                  <a:pt x="1106487" y="1023938"/>
                  <a:pt x="923925" y="1247775"/>
                </a:cubicBezTo>
                <a:cubicBezTo>
                  <a:pt x="741363" y="1471612"/>
                  <a:pt x="706437" y="1517650"/>
                  <a:pt x="571500" y="1514475"/>
                </a:cubicBezTo>
                <a:cubicBezTo>
                  <a:pt x="436563" y="1511300"/>
                  <a:pt x="201613" y="1450975"/>
                  <a:pt x="114300" y="1228725"/>
                </a:cubicBezTo>
                <a:cubicBezTo>
                  <a:pt x="26988" y="1006475"/>
                  <a:pt x="37306" y="593725"/>
                  <a:pt x="47625" y="180975"/>
                </a:cubicBezTo>
              </a:path>
            </a:pathLst>
          </a:custGeom>
          <a:solidFill>
            <a:srgbClr val="FF0000">
              <a:alpha val="43137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6864904" y="6385099"/>
            <a:ext cx="1843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latin typeface="+mj-lt"/>
              </a:rPr>
              <a:t>PRL </a:t>
            </a:r>
            <a:r>
              <a:rPr lang="de-DE" b="1" dirty="0" smtClean="0">
                <a:latin typeface="+mj-lt"/>
              </a:rPr>
              <a:t>95</a:t>
            </a:r>
            <a:r>
              <a:rPr lang="de-DE" dirty="0" smtClean="0">
                <a:latin typeface="+mj-lt"/>
              </a:rPr>
              <a:t>, 260405</a:t>
            </a:r>
            <a:endParaRPr lang="de-DE" dirty="0">
              <a:latin typeface="+mj-lt"/>
            </a:endParaRPr>
          </a:p>
        </p:txBody>
      </p:sp>
    </p:spTree>
    <p:custDataLst>
      <p:tags r:id="rId1"/>
    </p:custDataLst>
  </p:cSld>
  <p:clrMapOvr>
    <a:masterClrMapping/>
  </p:clrMapOvr>
  <p:transition advTm="133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/>
          <p:cNvSpPr/>
          <p:nvPr/>
        </p:nvSpPr>
        <p:spPr bwMode="auto">
          <a:xfrm>
            <a:off x="552893" y="1052623"/>
            <a:ext cx="8027581" cy="526311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602" name="Titel 1"/>
          <p:cNvSpPr>
            <a:spLocks noGrp="1"/>
          </p:cNvSpPr>
          <p:nvPr>
            <p:ph type="title"/>
          </p:nvPr>
        </p:nvSpPr>
        <p:spPr bwMode="auto">
          <a:xfrm>
            <a:off x="396875" y="762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AT" i="0" dirty="0" smtClean="0"/>
              <a:t>A </a:t>
            </a:r>
            <a:r>
              <a:rPr lang="de-AT" i="0" dirty="0" err="1" smtClean="0"/>
              <a:t>thermometer</a:t>
            </a:r>
            <a:r>
              <a:rPr lang="de-AT" i="0" dirty="0" smtClean="0"/>
              <a:t>!</a:t>
            </a:r>
            <a:endParaRPr lang="de-DE" i="0" dirty="0" smtClean="0"/>
          </a:p>
        </p:txBody>
      </p:sp>
      <p:sp>
        <p:nvSpPr>
          <p:cNvPr id="17" name="Freihandform 16"/>
          <p:cNvSpPr/>
          <p:nvPr/>
        </p:nvSpPr>
        <p:spPr bwMode="auto">
          <a:xfrm>
            <a:off x="3010620" y="4408098"/>
            <a:ext cx="2993366" cy="1466491"/>
          </a:xfrm>
          <a:custGeom>
            <a:avLst/>
            <a:gdLst>
              <a:gd name="connsiteX0" fmla="*/ 0 w 2846717"/>
              <a:gd name="connsiteY0" fmla="*/ 0 h 1466491"/>
              <a:gd name="connsiteX1" fmla="*/ 215660 w 2846717"/>
              <a:gd name="connsiteY1" fmla="*/ 198408 h 1466491"/>
              <a:gd name="connsiteX2" fmla="*/ 431321 w 2846717"/>
              <a:gd name="connsiteY2" fmla="*/ 448574 h 1466491"/>
              <a:gd name="connsiteX3" fmla="*/ 586596 w 2846717"/>
              <a:gd name="connsiteY3" fmla="*/ 664234 h 1466491"/>
              <a:gd name="connsiteX4" fmla="*/ 793630 w 2846717"/>
              <a:gd name="connsiteY4" fmla="*/ 923027 h 1466491"/>
              <a:gd name="connsiteX5" fmla="*/ 948906 w 2846717"/>
              <a:gd name="connsiteY5" fmla="*/ 1121434 h 1466491"/>
              <a:gd name="connsiteX6" fmla="*/ 1078302 w 2846717"/>
              <a:gd name="connsiteY6" fmla="*/ 1268083 h 1466491"/>
              <a:gd name="connsiteX7" fmla="*/ 1293962 w 2846717"/>
              <a:gd name="connsiteY7" fmla="*/ 1423359 h 1466491"/>
              <a:gd name="connsiteX8" fmla="*/ 1483743 w 2846717"/>
              <a:gd name="connsiteY8" fmla="*/ 1466491 h 1466491"/>
              <a:gd name="connsiteX9" fmla="*/ 1682151 w 2846717"/>
              <a:gd name="connsiteY9" fmla="*/ 1423359 h 1466491"/>
              <a:gd name="connsiteX10" fmla="*/ 1871932 w 2846717"/>
              <a:gd name="connsiteY10" fmla="*/ 1276710 h 1466491"/>
              <a:gd name="connsiteX11" fmla="*/ 2027207 w 2846717"/>
              <a:gd name="connsiteY11" fmla="*/ 1078302 h 1466491"/>
              <a:gd name="connsiteX12" fmla="*/ 2225615 w 2846717"/>
              <a:gd name="connsiteY12" fmla="*/ 862642 h 1466491"/>
              <a:gd name="connsiteX13" fmla="*/ 2389517 w 2846717"/>
              <a:gd name="connsiteY13" fmla="*/ 629728 h 1466491"/>
              <a:gd name="connsiteX14" fmla="*/ 2631056 w 2846717"/>
              <a:gd name="connsiteY14" fmla="*/ 327804 h 1466491"/>
              <a:gd name="connsiteX15" fmla="*/ 2846717 w 2846717"/>
              <a:gd name="connsiteY15" fmla="*/ 129396 h 1466491"/>
              <a:gd name="connsiteX0" fmla="*/ 0 w 2993366"/>
              <a:gd name="connsiteY0" fmla="*/ 0 h 1466491"/>
              <a:gd name="connsiteX1" fmla="*/ 215660 w 2993366"/>
              <a:gd name="connsiteY1" fmla="*/ 198408 h 1466491"/>
              <a:gd name="connsiteX2" fmla="*/ 431321 w 2993366"/>
              <a:gd name="connsiteY2" fmla="*/ 448574 h 1466491"/>
              <a:gd name="connsiteX3" fmla="*/ 586596 w 2993366"/>
              <a:gd name="connsiteY3" fmla="*/ 664234 h 1466491"/>
              <a:gd name="connsiteX4" fmla="*/ 793630 w 2993366"/>
              <a:gd name="connsiteY4" fmla="*/ 923027 h 1466491"/>
              <a:gd name="connsiteX5" fmla="*/ 948906 w 2993366"/>
              <a:gd name="connsiteY5" fmla="*/ 1121434 h 1466491"/>
              <a:gd name="connsiteX6" fmla="*/ 1078302 w 2993366"/>
              <a:gd name="connsiteY6" fmla="*/ 1268083 h 1466491"/>
              <a:gd name="connsiteX7" fmla="*/ 1293962 w 2993366"/>
              <a:gd name="connsiteY7" fmla="*/ 1423359 h 1466491"/>
              <a:gd name="connsiteX8" fmla="*/ 1483743 w 2993366"/>
              <a:gd name="connsiteY8" fmla="*/ 1466491 h 1466491"/>
              <a:gd name="connsiteX9" fmla="*/ 1682151 w 2993366"/>
              <a:gd name="connsiteY9" fmla="*/ 1423359 h 1466491"/>
              <a:gd name="connsiteX10" fmla="*/ 1871932 w 2993366"/>
              <a:gd name="connsiteY10" fmla="*/ 1276710 h 1466491"/>
              <a:gd name="connsiteX11" fmla="*/ 2027207 w 2993366"/>
              <a:gd name="connsiteY11" fmla="*/ 1078302 h 1466491"/>
              <a:gd name="connsiteX12" fmla="*/ 2225615 w 2993366"/>
              <a:gd name="connsiteY12" fmla="*/ 862642 h 1466491"/>
              <a:gd name="connsiteX13" fmla="*/ 2389517 w 2993366"/>
              <a:gd name="connsiteY13" fmla="*/ 629728 h 1466491"/>
              <a:gd name="connsiteX14" fmla="*/ 2631056 w 2993366"/>
              <a:gd name="connsiteY14" fmla="*/ 327804 h 1466491"/>
              <a:gd name="connsiteX15" fmla="*/ 2993366 w 2993366"/>
              <a:gd name="connsiteY15" fmla="*/ 0 h 1466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93366" h="1466491">
                <a:moveTo>
                  <a:pt x="0" y="0"/>
                </a:moveTo>
                <a:cubicBezTo>
                  <a:pt x="71886" y="61823"/>
                  <a:pt x="143773" y="123646"/>
                  <a:pt x="215660" y="198408"/>
                </a:cubicBezTo>
                <a:cubicBezTo>
                  <a:pt x="287547" y="273170"/>
                  <a:pt x="369498" y="370936"/>
                  <a:pt x="431321" y="448574"/>
                </a:cubicBezTo>
                <a:cubicBezTo>
                  <a:pt x="493144" y="526212"/>
                  <a:pt x="526211" y="585159"/>
                  <a:pt x="586596" y="664234"/>
                </a:cubicBezTo>
                <a:cubicBezTo>
                  <a:pt x="646981" y="743310"/>
                  <a:pt x="733245" y="846827"/>
                  <a:pt x="793630" y="923027"/>
                </a:cubicBezTo>
                <a:cubicBezTo>
                  <a:pt x="854015" y="999227"/>
                  <a:pt x="901461" y="1063925"/>
                  <a:pt x="948906" y="1121434"/>
                </a:cubicBezTo>
                <a:cubicBezTo>
                  <a:pt x="996351" y="1178943"/>
                  <a:pt x="1020793" y="1217762"/>
                  <a:pt x="1078302" y="1268083"/>
                </a:cubicBezTo>
                <a:cubicBezTo>
                  <a:pt x="1135811" y="1318404"/>
                  <a:pt x="1226389" y="1390291"/>
                  <a:pt x="1293962" y="1423359"/>
                </a:cubicBezTo>
                <a:cubicBezTo>
                  <a:pt x="1361535" y="1456427"/>
                  <a:pt x="1419045" y="1466491"/>
                  <a:pt x="1483743" y="1466491"/>
                </a:cubicBezTo>
                <a:cubicBezTo>
                  <a:pt x="1548441" y="1466491"/>
                  <a:pt x="1617453" y="1454989"/>
                  <a:pt x="1682151" y="1423359"/>
                </a:cubicBezTo>
                <a:cubicBezTo>
                  <a:pt x="1746849" y="1391729"/>
                  <a:pt x="1814423" y="1334219"/>
                  <a:pt x="1871932" y="1276710"/>
                </a:cubicBezTo>
                <a:cubicBezTo>
                  <a:pt x="1929441" y="1219201"/>
                  <a:pt x="1968260" y="1147313"/>
                  <a:pt x="2027207" y="1078302"/>
                </a:cubicBezTo>
                <a:cubicBezTo>
                  <a:pt x="2086154" y="1009291"/>
                  <a:pt x="2165230" y="937404"/>
                  <a:pt x="2225615" y="862642"/>
                </a:cubicBezTo>
                <a:cubicBezTo>
                  <a:pt x="2286000" y="787880"/>
                  <a:pt x="2321944" y="718868"/>
                  <a:pt x="2389517" y="629728"/>
                </a:cubicBezTo>
                <a:cubicBezTo>
                  <a:pt x="2457090" y="540588"/>
                  <a:pt x="2530415" y="432759"/>
                  <a:pt x="2631056" y="327804"/>
                </a:cubicBezTo>
                <a:cubicBezTo>
                  <a:pt x="2731697" y="222849"/>
                  <a:pt x="2923635" y="57509"/>
                  <a:pt x="2993366" y="0"/>
                </a:cubicBezTo>
              </a:path>
            </a:pathLst>
          </a:cu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Freihandform 21"/>
          <p:cNvSpPr/>
          <p:nvPr/>
        </p:nvSpPr>
        <p:spPr bwMode="auto">
          <a:xfrm>
            <a:off x="2286000" y="4048755"/>
            <a:ext cx="4559599" cy="434612"/>
          </a:xfrm>
          <a:custGeom>
            <a:avLst/>
            <a:gdLst>
              <a:gd name="connsiteX0" fmla="*/ 579407 w 4839419"/>
              <a:gd name="connsiteY0" fmla="*/ 15815 h 232912"/>
              <a:gd name="connsiteX1" fmla="*/ 4228381 w 4839419"/>
              <a:gd name="connsiteY1" fmla="*/ 15815 h 232912"/>
              <a:gd name="connsiteX2" fmla="*/ 4245634 w 4839419"/>
              <a:gd name="connsiteY2" fmla="*/ 15815 h 232912"/>
              <a:gd name="connsiteX3" fmla="*/ 4073105 w 4839419"/>
              <a:gd name="connsiteY3" fmla="*/ 102079 h 232912"/>
              <a:gd name="connsiteX4" fmla="*/ 3917830 w 4839419"/>
              <a:gd name="connsiteY4" fmla="*/ 214222 h 232912"/>
              <a:gd name="connsiteX5" fmla="*/ 3883324 w 4839419"/>
              <a:gd name="connsiteY5" fmla="*/ 214222 h 232912"/>
              <a:gd name="connsiteX6" fmla="*/ 941717 w 4839419"/>
              <a:gd name="connsiteY6" fmla="*/ 214222 h 232912"/>
              <a:gd name="connsiteX7" fmla="*/ 907211 w 4839419"/>
              <a:gd name="connsiteY7" fmla="*/ 196969 h 232912"/>
              <a:gd name="connsiteX8" fmla="*/ 751936 w 4839419"/>
              <a:gd name="connsiteY8" fmla="*/ 110705 h 232912"/>
              <a:gd name="connsiteX9" fmla="*/ 579407 w 4839419"/>
              <a:gd name="connsiteY9" fmla="*/ 15815 h 232912"/>
              <a:gd name="connsiteX0" fmla="*/ 133709 w 4393721"/>
              <a:gd name="connsiteY0" fmla="*/ 15815 h 264543"/>
              <a:gd name="connsiteX1" fmla="*/ 3782683 w 4393721"/>
              <a:gd name="connsiteY1" fmla="*/ 15815 h 264543"/>
              <a:gd name="connsiteX2" fmla="*/ 3799936 w 4393721"/>
              <a:gd name="connsiteY2" fmla="*/ 15815 h 264543"/>
              <a:gd name="connsiteX3" fmla="*/ 3627407 w 4393721"/>
              <a:gd name="connsiteY3" fmla="*/ 102079 h 264543"/>
              <a:gd name="connsiteX4" fmla="*/ 3472132 w 4393721"/>
              <a:gd name="connsiteY4" fmla="*/ 214222 h 264543"/>
              <a:gd name="connsiteX5" fmla="*/ 3437626 w 4393721"/>
              <a:gd name="connsiteY5" fmla="*/ 214222 h 264543"/>
              <a:gd name="connsiteX6" fmla="*/ 496019 w 4393721"/>
              <a:gd name="connsiteY6" fmla="*/ 214222 h 264543"/>
              <a:gd name="connsiteX7" fmla="*/ 461513 w 4393721"/>
              <a:gd name="connsiteY7" fmla="*/ 196969 h 264543"/>
              <a:gd name="connsiteX8" fmla="*/ 306238 w 4393721"/>
              <a:gd name="connsiteY8" fmla="*/ 110705 h 264543"/>
              <a:gd name="connsiteX9" fmla="*/ 133709 w 4393721"/>
              <a:gd name="connsiteY9" fmla="*/ 15815 h 264543"/>
              <a:gd name="connsiteX0" fmla="*/ 0 w 4260012"/>
              <a:gd name="connsiteY0" fmla="*/ 15815 h 264543"/>
              <a:gd name="connsiteX1" fmla="*/ 3648974 w 4260012"/>
              <a:gd name="connsiteY1" fmla="*/ 15815 h 264543"/>
              <a:gd name="connsiteX2" fmla="*/ 3666227 w 4260012"/>
              <a:gd name="connsiteY2" fmla="*/ 15815 h 264543"/>
              <a:gd name="connsiteX3" fmla="*/ 3493698 w 4260012"/>
              <a:gd name="connsiteY3" fmla="*/ 102079 h 264543"/>
              <a:gd name="connsiteX4" fmla="*/ 3338423 w 4260012"/>
              <a:gd name="connsiteY4" fmla="*/ 214222 h 264543"/>
              <a:gd name="connsiteX5" fmla="*/ 3303917 w 4260012"/>
              <a:gd name="connsiteY5" fmla="*/ 214222 h 264543"/>
              <a:gd name="connsiteX6" fmla="*/ 362310 w 4260012"/>
              <a:gd name="connsiteY6" fmla="*/ 214222 h 264543"/>
              <a:gd name="connsiteX7" fmla="*/ 327804 w 4260012"/>
              <a:gd name="connsiteY7" fmla="*/ 196969 h 264543"/>
              <a:gd name="connsiteX8" fmla="*/ 172529 w 4260012"/>
              <a:gd name="connsiteY8" fmla="*/ 110705 h 264543"/>
              <a:gd name="connsiteX9" fmla="*/ 0 w 4260012"/>
              <a:gd name="connsiteY9" fmla="*/ 15815 h 264543"/>
              <a:gd name="connsiteX0" fmla="*/ 0 w 4260012"/>
              <a:gd name="connsiteY0" fmla="*/ 704490 h 953218"/>
              <a:gd name="connsiteX1" fmla="*/ 3648974 w 4260012"/>
              <a:gd name="connsiteY1" fmla="*/ 704490 h 953218"/>
              <a:gd name="connsiteX2" fmla="*/ 3666227 w 4260012"/>
              <a:gd name="connsiteY2" fmla="*/ 704490 h 953218"/>
              <a:gd name="connsiteX3" fmla="*/ 3493698 w 4260012"/>
              <a:gd name="connsiteY3" fmla="*/ 790754 h 953218"/>
              <a:gd name="connsiteX4" fmla="*/ 3338423 w 4260012"/>
              <a:gd name="connsiteY4" fmla="*/ 902897 h 953218"/>
              <a:gd name="connsiteX5" fmla="*/ 3303917 w 4260012"/>
              <a:gd name="connsiteY5" fmla="*/ 902897 h 953218"/>
              <a:gd name="connsiteX6" fmla="*/ 362310 w 4260012"/>
              <a:gd name="connsiteY6" fmla="*/ 902897 h 953218"/>
              <a:gd name="connsiteX7" fmla="*/ 327804 w 4260012"/>
              <a:gd name="connsiteY7" fmla="*/ 885644 h 953218"/>
              <a:gd name="connsiteX8" fmla="*/ 172529 w 4260012"/>
              <a:gd name="connsiteY8" fmla="*/ 799380 h 953218"/>
              <a:gd name="connsiteX9" fmla="*/ 0 w 4260012"/>
              <a:gd name="connsiteY9" fmla="*/ 704490 h 953218"/>
              <a:gd name="connsiteX0" fmla="*/ 0 w 4260012"/>
              <a:gd name="connsiteY0" fmla="*/ 704490 h 953218"/>
              <a:gd name="connsiteX1" fmla="*/ 3648974 w 4260012"/>
              <a:gd name="connsiteY1" fmla="*/ 704490 h 953218"/>
              <a:gd name="connsiteX2" fmla="*/ 3666227 w 4260012"/>
              <a:gd name="connsiteY2" fmla="*/ 704490 h 953218"/>
              <a:gd name="connsiteX3" fmla="*/ 3493698 w 4260012"/>
              <a:gd name="connsiteY3" fmla="*/ 790754 h 953218"/>
              <a:gd name="connsiteX4" fmla="*/ 3338423 w 4260012"/>
              <a:gd name="connsiteY4" fmla="*/ 902897 h 953218"/>
              <a:gd name="connsiteX5" fmla="*/ 3303917 w 4260012"/>
              <a:gd name="connsiteY5" fmla="*/ 902897 h 953218"/>
              <a:gd name="connsiteX6" fmla="*/ 362310 w 4260012"/>
              <a:gd name="connsiteY6" fmla="*/ 902897 h 953218"/>
              <a:gd name="connsiteX7" fmla="*/ 327804 w 4260012"/>
              <a:gd name="connsiteY7" fmla="*/ 885644 h 953218"/>
              <a:gd name="connsiteX8" fmla="*/ 172529 w 4260012"/>
              <a:gd name="connsiteY8" fmla="*/ 799380 h 953218"/>
              <a:gd name="connsiteX9" fmla="*/ 0 w 4260012"/>
              <a:gd name="connsiteY9" fmla="*/ 704490 h 953218"/>
              <a:gd name="connsiteX0" fmla="*/ 0 w 4260012"/>
              <a:gd name="connsiteY0" fmla="*/ 704490 h 953218"/>
              <a:gd name="connsiteX1" fmla="*/ 3648974 w 4260012"/>
              <a:gd name="connsiteY1" fmla="*/ 704490 h 953218"/>
              <a:gd name="connsiteX2" fmla="*/ 3666227 w 4260012"/>
              <a:gd name="connsiteY2" fmla="*/ 704490 h 953218"/>
              <a:gd name="connsiteX3" fmla="*/ 3812875 w 4260012"/>
              <a:gd name="connsiteY3" fmla="*/ 877018 h 953218"/>
              <a:gd name="connsiteX4" fmla="*/ 3493698 w 4260012"/>
              <a:gd name="connsiteY4" fmla="*/ 790754 h 953218"/>
              <a:gd name="connsiteX5" fmla="*/ 3338423 w 4260012"/>
              <a:gd name="connsiteY5" fmla="*/ 902897 h 953218"/>
              <a:gd name="connsiteX6" fmla="*/ 3303917 w 4260012"/>
              <a:gd name="connsiteY6" fmla="*/ 902897 h 953218"/>
              <a:gd name="connsiteX7" fmla="*/ 362310 w 4260012"/>
              <a:gd name="connsiteY7" fmla="*/ 902897 h 953218"/>
              <a:gd name="connsiteX8" fmla="*/ 327804 w 4260012"/>
              <a:gd name="connsiteY8" fmla="*/ 885644 h 953218"/>
              <a:gd name="connsiteX9" fmla="*/ 172529 w 4260012"/>
              <a:gd name="connsiteY9" fmla="*/ 799380 h 953218"/>
              <a:gd name="connsiteX10" fmla="*/ 0 w 4260012"/>
              <a:gd name="connsiteY10" fmla="*/ 704490 h 953218"/>
              <a:gd name="connsiteX0" fmla="*/ 0 w 4260012"/>
              <a:gd name="connsiteY0" fmla="*/ 704490 h 953218"/>
              <a:gd name="connsiteX1" fmla="*/ 3648974 w 4260012"/>
              <a:gd name="connsiteY1" fmla="*/ 704490 h 953218"/>
              <a:gd name="connsiteX2" fmla="*/ 3666227 w 4260012"/>
              <a:gd name="connsiteY2" fmla="*/ 704490 h 953218"/>
              <a:gd name="connsiteX3" fmla="*/ 3881886 w 4260012"/>
              <a:gd name="connsiteY3" fmla="*/ 833886 h 953218"/>
              <a:gd name="connsiteX4" fmla="*/ 3812875 w 4260012"/>
              <a:gd name="connsiteY4" fmla="*/ 877018 h 953218"/>
              <a:gd name="connsiteX5" fmla="*/ 3493698 w 4260012"/>
              <a:gd name="connsiteY5" fmla="*/ 790754 h 953218"/>
              <a:gd name="connsiteX6" fmla="*/ 3338423 w 4260012"/>
              <a:gd name="connsiteY6" fmla="*/ 902897 h 953218"/>
              <a:gd name="connsiteX7" fmla="*/ 3303917 w 4260012"/>
              <a:gd name="connsiteY7" fmla="*/ 902897 h 953218"/>
              <a:gd name="connsiteX8" fmla="*/ 362310 w 4260012"/>
              <a:gd name="connsiteY8" fmla="*/ 902897 h 953218"/>
              <a:gd name="connsiteX9" fmla="*/ 327804 w 4260012"/>
              <a:gd name="connsiteY9" fmla="*/ 885644 h 953218"/>
              <a:gd name="connsiteX10" fmla="*/ 172529 w 4260012"/>
              <a:gd name="connsiteY10" fmla="*/ 799380 h 953218"/>
              <a:gd name="connsiteX11" fmla="*/ 0 w 4260012"/>
              <a:gd name="connsiteY11" fmla="*/ 704490 h 953218"/>
              <a:gd name="connsiteX0" fmla="*/ 0 w 4260012"/>
              <a:gd name="connsiteY0" fmla="*/ 514709 h 763437"/>
              <a:gd name="connsiteX1" fmla="*/ 3648974 w 4260012"/>
              <a:gd name="connsiteY1" fmla="*/ 514709 h 763437"/>
              <a:gd name="connsiteX2" fmla="*/ 3838755 w 4260012"/>
              <a:gd name="connsiteY2" fmla="*/ 704490 h 763437"/>
              <a:gd name="connsiteX3" fmla="*/ 3881886 w 4260012"/>
              <a:gd name="connsiteY3" fmla="*/ 644105 h 763437"/>
              <a:gd name="connsiteX4" fmla="*/ 3812875 w 4260012"/>
              <a:gd name="connsiteY4" fmla="*/ 687237 h 763437"/>
              <a:gd name="connsiteX5" fmla="*/ 3493698 w 4260012"/>
              <a:gd name="connsiteY5" fmla="*/ 600973 h 763437"/>
              <a:gd name="connsiteX6" fmla="*/ 3338423 w 4260012"/>
              <a:gd name="connsiteY6" fmla="*/ 713116 h 763437"/>
              <a:gd name="connsiteX7" fmla="*/ 3303917 w 4260012"/>
              <a:gd name="connsiteY7" fmla="*/ 713116 h 763437"/>
              <a:gd name="connsiteX8" fmla="*/ 362310 w 4260012"/>
              <a:gd name="connsiteY8" fmla="*/ 713116 h 763437"/>
              <a:gd name="connsiteX9" fmla="*/ 327804 w 4260012"/>
              <a:gd name="connsiteY9" fmla="*/ 695863 h 763437"/>
              <a:gd name="connsiteX10" fmla="*/ 172529 w 4260012"/>
              <a:gd name="connsiteY10" fmla="*/ 609599 h 763437"/>
              <a:gd name="connsiteX11" fmla="*/ 0 w 4260012"/>
              <a:gd name="connsiteY11" fmla="*/ 514709 h 763437"/>
              <a:gd name="connsiteX0" fmla="*/ 0 w 4260012"/>
              <a:gd name="connsiteY0" fmla="*/ 514709 h 763437"/>
              <a:gd name="connsiteX1" fmla="*/ 3648974 w 4260012"/>
              <a:gd name="connsiteY1" fmla="*/ 514709 h 763437"/>
              <a:gd name="connsiteX2" fmla="*/ 3838755 w 4260012"/>
              <a:gd name="connsiteY2" fmla="*/ 704490 h 763437"/>
              <a:gd name="connsiteX3" fmla="*/ 3812875 w 4260012"/>
              <a:gd name="connsiteY3" fmla="*/ 687237 h 763437"/>
              <a:gd name="connsiteX4" fmla="*/ 3493698 w 4260012"/>
              <a:gd name="connsiteY4" fmla="*/ 600973 h 763437"/>
              <a:gd name="connsiteX5" fmla="*/ 3338423 w 4260012"/>
              <a:gd name="connsiteY5" fmla="*/ 713116 h 763437"/>
              <a:gd name="connsiteX6" fmla="*/ 3303917 w 4260012"/>
              <a:gd name="connsiteY6" fmla="*/ 713116 h 763437"/>
              <a:gd name="connsiteX7" fmla="*/ 362310 w 4260012"/>
              <a:gd name="connsiteY7" fmla="*/ 713116 h 763437"/>
              <a:gd name="connsiteX8" fmla="*/ 327804 w 4260012"/>
              <a:gd name="connsiteY8" fmla="*/ 695863 h 763437"/>
              <a:gd name="connsiteX9" fmla="*/ 172529 w 4260012"/>
              <a:gd name="connsiteY9" fmla="*/ 609599 h 763437"/>
              <a:gd name="connsiteX10" fmla="*/ 0 w 4260012"/>
              <a:gd name="connsiteY10" fmla="*/ 514709 h 763437"/>
              <a:gd name="connsiteX0" fmla="*/ 0 w 4260012"/>
              <a:gd name="connsiteY0" fmla="*/ 514709 h 763437"/>
              <a:gd name="connsiteX1" fmla="*/ 3648974 w 4260012"/>
              <a:gd name="connsiteY1" fmla="*/ 514709 h 763437"/>
              <a:gd name="connsiteX2" fmla="*/ 3838755 w 4260012"/>
              <a:gd name="connsiteY2" fmla="*/ 704490 h 763437"/>
              <a:gd name="connsiteX3" fmla="*/ 3493698 w 4260012"/>
              <a:gd name="connsiteY3" fmla="*/ 600973 h 763437"/>
              <a:gd name="connsiteX4" fmla="*/ 3338423 w 4260012"/>
              <a:gd name="connsiteY4" fmla="*/ 713116 h 763437"/>
              <a:gd name="connsiteX5" fmla="*/ 3303917 w 4260012"/>
              <a:gd name="connsiteY5" fmla="*/ 713116 h 763437"/>
              <a:gd name="connsiteX6" fmla="*/ 362310 w 4260012"/>
              <a:gd name="connsiteY6" fmla="*/ 713116 h 763437"/>
              <a:gd name="connsiteX7" fmla="*/ 327804 w 4260012"/>
              <a:gd name="connsiteY7" fmla="*/ 695863 h 763437"/>
              <a:gd name="connsiteX8" fmla="*/ 172529 w 4260012"/>
              <a:gd name="connsiteY8" fmla="*/ 609599 h 763437"/>
              <a:gd name="connsiteX9" fmla="*/ 0 w 4260012"/>
              <a:gd name="connsiteY9" fmla="*/ 514709 h 763437"/>
              <a:gd name="connsiteX0" fmla="*/ 0 w 4231257"/>
              <a:gd name="connsiteY0" fmla="*/ 15815 h 264543"/>
              <a:gd name="connsiteX1" fmla="*/ 3648974 w 4231257"/>
              <a:gd name="connsiteY1" fmla="*/ 15815 h 264543"/>
              <a:gd name="connsiteX2" fmla="*/ 3493698 w 4231257"/>
              <a:gd name="connsiteY2" fmla="*/ 102079 h 264543"/>
              <a:gd name="connsiteX3" fmla="*/ 3338423 w 4231257"/>
              <a:gd name="connsiteY3" fmla="*/ 214222 h 264543"/>
              <a:gd name="connsiteX4" fmla="*/ 3303917 w 4231257"/>
              <a:gd name="connsiteY4" fmla="*/ 214222 h 264543"/>
              <a:gd name="connsiteX5" fmla="*/ 362310 w 4231257"/>
              <a:gd name="connsiteY5" fmla="*/ 214222 h 264543"/>
              <a:gd name="connsiteX6" fmla="*/ 327804 w 4231257"/>
              <a:gd name="connsiteY6" fmla="*/ 196969 h 264543"/>
              <a:gd name="connsiteX7" fmla="*/ 172529 w 4231257"/>
              <a:gd name="connsiteY7" fmla="*/ 110705 h 264543"/>
              <a:gd name="connsiteX8" fmla="*/ 0 w 4231257"/>
              <a:gd name="connsiteY8" fmla="*/ 15815 h 264543"/>
              <a:gd name="connsiteX0" fmla="*/ 0 w 3648974"/>
              <a:gd name="connsiteY0" fmla="*/ 15815 h 264543"/>
              <a:gd name="connsiteX1" fmla="*/ 3648974 w 3648974"/>
              <a:gd name="connsiteY1" fmla="*/ 15815 h 264543"/>
              <a:gd name="connsiteX2" fmla="*/ 3493698 w 3648974"/>
              <a:gd name="connsiteY2" fmla="*/ 102079 h 264543"/>
              <a:gd name="connsiteX3" fmla="*/ 3338423 w 3648974"/>
              <a:gd name="connsiteY3" fmla="*/ 214222 h 264543"/>
              <a:gd name="connsiteX4" fmla="*/ 3303917 w 3648974"/>
              <a:gd name="connsiteY4" fmla="*/ 214222 h 264543"/>
              <a:gd name="connsiteX5" fmla="*/ 362310 w 3648974"/>
              <a:gd name="connsiteY5" fmla="*/ 214222 h 264543"/>
              <a:gd name="connsiteX6" fmla="*/ 327804 w 3648974"/>
              <a:gd name="connsiteY6" fmla="*/ 196969 h 264543"/>
              <a:gd name="connsiteX7" fmla="*/ 172529 w 3648974"/>
              <a:gd name="connsiteY7" fmla="*/ 110705 h 264543"/>
              <a:gd name="connsiteX8" fmla="*/ 0 w 3648974"/>
              <a:gd name="connsiteY8" fmla="*/ 15815 h 264543"/>
              <a:gd name="connsiteX0" fmla="*/ 0 w 3946492"/>
              <a:gd name="connsiteY0" fmla="*/ 15815 h 264543"/>
              <a:gd name="connsiteX1" fmla="*/ 3946492 w 3946492"/>
              <a:gd name="connsiteY1" fmla="*/ 15815 h 264543"/>
              <a:gd name="connsiteX2" fmla="*/ 3493698 w 3946492"/>
              <a:gd name="connsiteY2" fmla="*/ 102079 h 264543"/>
              <a:gd name="connsiteX3" fmla="*/ 3338423 w 3946492"/>
              <a:gd name="connsiteY3" fmla="*/ 214222 h 264543"/>
              <a:gd name="connsiteX4" fmla="*/ 3303917 w 3946492"/>
              <a:gd name="connsiteY4" fmla="*/ 214222 h 264543"/>
              <a:gd name="connsiteX5" fmla="*/ 362310 w 3946492"/>
              <a:gd name="connsiteY5" fmla="*/ 214222 h 264543"/>
              <a:gd name="connsiteX6" fmla="*/ 327804 w 3946492"/>
              <a:gd name="connsiteY6" fmla="*/ 196969 h 264543"/>
              <a:gd name="connsiteX7" fmla="*/ 172529 w 3946492"/>
              <a:gd name="connsiteY7" fmla="*/ 110705 h 264543"/>
              <a:gd name="connsiteX8" fmla="*/ 0 w 3946492"/>
              <a:gd name="connsiteY8" fmla="*/ 15815 h 264543"/>
              <a:gd name="connsiteX0" fmla="*/ 0 w 3946492"/>
              <a:gd name="connsiteY0" fmla="*/ 15815 h 264543"/>
              <a:gd name="connsiteX1" fmla="*/ 3946492 w 3946492"/>
              <a:gd name="connsiteY1" fmla="*/ 15815 h 264543"/>
              <a:gd name="connsiteX2" fmla="*/ 3651209 w 3946492"/>
              <a:gd name="connsiteY2" fmla="*/ 102079 h 264543"/>
              <a:gd name="connsiteX3" fmla="*/ 3338423 w 3946492"/>
              <a:gd name="connsiteY3" fmla="*/ 214222 h 264543"/>
              <a:gd name="connsiteX4" fmla="*/ 3303917 w 3946492"/>
              <a:gd name="connsiteY4" fmla="*/ 214222 h 264543"/>
              <a:gd name="connsiteX5" fmla="*/ 362310 w 3946492"/>
              <a:gd name="connsiteY5" fmla="*/ 214222 h 264543"/>
              <a:gd name="connsiteX6" fmla="*/ 327804 w 3946492"/>
              <a:gd name="connsiteY6" fmla="*/ 196969 h 264543"/>
              <a:gd name="connsiteX7" fmla="*/ 172529 w 3946492"/>
              <a:gd name="connsiteY7" fmla="*/ 110705 h 264543"/>
              <a:gd name="connsiteX8" fmla="*/ 0 w 3946492"/>
              <a:gd name="connsiteY8" fmla="*/ 15815 h 264543"/>
              <a:gd name="connsiteX0" fmla="*/ 0 w 4095251"/>
              <a:gd name="connsiteY0" fmla="*/ 15815 h 264543"/>
              <a:gd name="connsiteX1" fmla="*/ 4095251 w 4095251"/>
              <a:gd name="connsiteY1" fmla="*/ 15815 h 264543"/>
              <a:gd name="connsiteX2" fmla="*/ 3651209 w 4095251"/>
              <a:gd name="connsiteY2" fmla="*/ 102079 h 264543"/>
              <a:gd name="connsiteX3" fmla="*/ 3338423 w 4095251"/>
              <a:gd name="connsiteY3" fmla="*/ 214222 h 264543"/>
              <a:gd name="connsiteX4" fmla="*/ 3303917 w 4095251"/>
              <a:gd name="connsiteY4" fmla="*/ 214222 h 264543"/>
              <a:gd name="connsiteX5" fmla="*/ 362310 w 4095251"/>
              <a:gd name="connsiteY5" fmla="*/ 214222 h 264543"/>
              <a:gd name="connsiteX6" fmla="*/ 327804 w 4095251"/>
              <a:gd name="connsiteY6" fmla="*/ 196969 h 264543"/>
              <a:gd name="connsiteX7" fmla="*/ 172529 w 4095251"/>
              <a:gd name="connsiteY7" fmla="*/ 110705 h 264543"/>
              <a:gd name="connsiteX8" fmla="*/ 0 w 4095251"/>
              <a:gd name="connsiteY8" fmla="*/ 15815 h 264543"/>
              <a:gd name="connsiteX0" fmla="*/ 0 w 4095251"/>
              <a:gd name="connsiteY0" fmla="*/ 15815 h 264543"/>
              <a:gd name="connsiteX1" fmla="*/ 4095251 w 4095251"/>
              <a:gd name="connsiteY1" fmla="*/ 15815 h 264543"/>
              <a:gd name="connsiteX2" fmla="*/ 3651209 w 4095251"/>
              <a:gd name="connsiteY2" fmla="*/ 102079 h 264543"/>
              <a:gd name="connsiteX3" fmla="*/ 3338423 w 4095251"/>
              <a:gd name="connsiteY3" fmla="*/ 214222 h 264543"/>
              <a:gd name="connsiteX4" fmla="*/ 3303917 w 4095251"/>
              <a:gd name="connsiteY4" fmla="*/ 214222 h 264543"/>
              <a:gd name="connsiteX5" fmla="*/ 362310 w 4095251"/>
              <a:gd name="connsiteY5" fmla="*/ 214222 h 264543"/>
              <a:gd name="connsiteX6" fmla="*/ 327804 w 4095251"/>
              <a:gd name="connsiteY6" fmla="*/ 196969 h 264543"/>
              <a:gd name="connsiteX7" fmla="*/ 172529 w 4095251"/>
              <a:gd name="connsiteY7" fmla="*/ 110705 h 264543"/>
              <a:gd name="connsiteX8" fmla="*/ 0 w 4095251"/>
              <a:gd name="connsiteY8" fmla="*/ 15815 h 264543"/>
              <a:gd name="connsiteX0" fmla="*/ 0 w 4480274"/>
              <a:gd name="connsiteY0" fmla="*/ 15815 h 264543"/>
              <a:gd name="connsiteX1" fmla="*/ 4480274 w 4480274"/>
              <a:gd name="connsiteY1" fmla="*/ 15815 h 264543"/>
              <a:gd name="connsiteX2" fmla="*/ 4036232 w 4480274"/>
              <a:gd name="connsiteY2" fmla="*/ 102079 h 264543"/>
              <a:gd name="connsiteX3" fmla="*/ 3723446 w 4480274"/>
              <a:gd name="connsiteY3" fmla="*/ 214222 h 264543"/>
              <a:gd name="connsiteX4" fmla="*/ 3688940 w 4480274"/>
              <a:gd name="connsiteY4" fmla="*/ 214222 h 264543"/>
              <a:gd name="connsiteX5" fmla="*/ 747333 w 4480274"/>
              <a:gd name="connsiteY5" fmla="*/ 214222 h 264543"/>
              <a:gd name="connsiteX6" fmla="*/ 712827 w 4480274"/>
              <a:gd name="connsiteY6" fmla="*/ 196969 h 264543"/>
              <a:gd name="connsiteX7" fmla="*/ 557552 w 4480274"/>
              <a:gd name="connsiteY7" fmla="*/ 110705 h 264543"/>
              <a:gd name="connsiteX8" fmla="*/ 0 w 4480274"/>
              <a:gd name="connsiteY8" fmla="*/ 15815 h 264543"/>
              <a:gd name="connsiteX0" fmla="*/ 0 w 4480274"/>
              <a:gd name="connsiteY0" fmla="*/ 15815 h 232912"/>
              <a:gd name="connsiteX1" fmla="*/ 4480274 w 4480274"/>
              <a:gd name="connsiteY1" fmla="*/ 15815 h 232912"/>
              <a:gd name="connsiteX2" fmla="*/ 4036232 w 4480274"/>
              <a:gd name="connsiteY2" fmla="*/ 102079 h 232912"/>
              <a:gd name="connsiteX3" fmla="*/ 3723446 w 4480274"/>
              <a:gd name="connsiteY3" fmla="*/ 214222 h 232912"/>
              <a:gd name="connsiteX4" fmla="*/ 3688940 w 4480274"/>
              <a:gd name="connsiteY4" fmla="*/ 214222 h 232912"/>
              <a:gd name="connsiteX5" fmla="*/ 747333 w 4480274"/>
              <a:gd name="connsiteY5" fmla="*/ 214222 h 232912"/>
              <a:gd name="connsiteX6" fmla="*/ 712827 w 4480274"/>
              <a:gd name="connsiteY6" fmla="*/ 196969 h 232912"/>
              <a:gd name="connsiteX7" fmla="*/ 557552 w 4480274"/>
              <a:gd name="connsiteY7" fmla="*/ 110705 h 232912"/>
              <a:gd name="connsiteX8" fmla="*/ 0 w 4480274"/>
              <a:gd name="connsiteY8" fmla="*/ 15815 h 232912"/>
              <a:gd name="connsiteX0" fmla="*/ 0 w 4480274"/>
              <a:gd name="connsiteY0" fmla="*/ 15815 h 232912"/>
              <a:gd name="connsiteX1" fmla="*/ 4480274 w 4480274"/>
              <a:gd name="connsiteY1" fmla="*/ 15815 h 232912"/>
              <a:gd name="connsiteX2" fmla="*/ 4036232 w 4480274"/>
              <a:gd name="connsiteY2" fmla="*/ 102079 h 232912"/>
              <a:gd name="connsiteX3" fmla="*/ 3723446 w 4480274"/>
              <a:gd name="connsiteY3" fmla="*/ 214222 h 232912"/>
              <a:gd name="connsiteX4" fmla="*/ 3688940 w 4480274"/>
              <a:gd name="connsiteY4" fmla="*/ 214222 h 232912"/>
              <a:gd name="connsiteX5" fmla="*/ 747333 w 4480274"/>
              <a:gd name="connsiteY5" fmla="*/ 214222 h 232912"/>
              <a:gd name="connsiteX6" fmla="*/ 712827 w 4480274"/>
              <a:gd name="connsiteY6" fmla="*/ 196969 h 232912"/>
              <a:gd name="connsiteX7" fmla="*/ 557553 w 4480274"/>
              <a:gd name="connsiteY7" fmla="*/ 110705 h 232912"/>
              <a:gd name="connsiteX8" fmla="*/ 0 w 4480274"/>
              <a:gd name="connsiteY8" fmla="*/ 15815 h 232912"/>
              <a:gd name="connsiteX0" fmla="*/ 0 w 4480274"/>
              <a:gd name="connsiteY0" fmla="*/ 15815 h 232912"/>
              <a:gd name="connsiteX1" fmla="*/ 4480274 w 4480274"/>
              <a:gd name="connsiteY1" fmla="*/ 15815 h 232912"/>
              <a:gd name="connsiteX2" fmla="*/ 4036232 w 4480274"/>
              <a:gd name="connsiteY2" fmla="*/ 102079 h 232912"/>
              <a:gd name="connsiteX3" fmla="*/ 3723446 w 4480274"/>
              <a:gd name="connsiteY3" fmla="*/ 214222 h 232912"/>
              <a:gd name="connsiteX4" fmla="*/ 3688940 w 4480274"/>
              <a:gd name="connsiteY4" fmla="*/ 214222 h 232912"/>
              <a:gd name="connsiteX5" fmla="*/ 747333 w 4480274"/>
              <a:gd name="connsiteY5" fmla="*/ 214222 h 232912"/>
              <a:gd name="connsiteX6" fmla="*/ 712827 w 4480274"/>
              <a:gd name="connsiteY6" fmla="*/ 196969 h 232912"/>
              <a:gd name="connsiteX7" fmla="*/ 557554 w 4480274"/>
              <a:gd name="connsiteY7" fmla="*/ 110705 h 232912"/>
              <a:gd name="connsiteX8" fmla="*/ 0 w 4480274"/>
              <a:gd name="connsiteY8" fmla="*/ 15815 h 232912"/>
              <a:gd name="connsiteX0" fmla="*/ 0 w 4480274"/>
              <a:gd name="connsiteY0" fmla="*/ 15815 h 232912"/>
              <a:gd name="connsiteX1" fmla="*/ 4480274 w 4480274"/>
              <a:gd name="connsiteY1" fmla="*/ 15815 h 232912"/>
              <a:gd name="connsiteX2" fmla="*/ 4036232 w 4480274"/>
              <a:gd name="connsiteY2" fmla="*/ 102079 h 232912"/>
              <a:gd name="connsiteX3" fmla="*/ 3723446 w 4480274"/>
              <a:gd name="connsiteY3" fmla="*/ 214222 h 232912"/>
              <a:gd name="connsiteX4" fmla="*/ 3688940 w 4480274"/>
              <a:gd name="connsiteY4" fmla="*/ 214222 h 232912"/>
              <a:gd name="connsiteX5" fmla="*/ 747333 w 4480274"/>
              <a:gd name="connsiteY5" fmla="*/ 214222 h 232912"/>
              <a:gd name="connsiteX6" fmla="*/ 712827 w 4480274"/>
              <a:gd name="connsiteY6" fmla="*/ 196969 h 232912"/>
              <a:gd name="connsiteX7" fmla="*/ 557555 w 4480274"/>
              <a:gd name="connsiteY7" fmla="*/ 110705 h 232912"/>
              <a:gd name="connsiteX8" fmla="*/ 0 w 4480274"/>
              <a:gd name="connsiteY8" fmla="*/ 15815 h 232912"/>
              <a:gd name="connsiteX0" fmla="*/ 0 w 4480274"/>
              <a:gd name="connsiteY0" fmla="*/ 15815 h 232912"/>
              <a:gd name="connsiteX1" fmla="*/ 4480274 w 4480274"/>
              <a:gd name="connsiteY1" fmla="*/ 15815 h 232912"/>
              <a:gd name="connsiteX2" fmla="*/ 4036232 w 4480274"/>
              <a:gd name="connsiteY2" fmla="*/ 102079 h 232912"/>
              <a:gd name="connsiteX3" fmla="*/ 3723446 w 4480274"/>
              <a:gd name="connsiteY3" fmla="*/ 214222 h 232912"/>
              <a:gd name="connsiteX4" fmla="*/ 3688940 w 4480274"/>
              <a:gd name="connsiteY4" fmla="*/ 214222 h 232912"/>
              <a:gd name="connsiteX5" fmla="*/ 747333 w 4480274"/>
              <a:gd name="connsiteY5" fmla="*/ 214222 h 232912"/>
              <a:gd name="connsiteX6" fmla="*/ 712827 w 4480274"/>
              <a:gd name="connsiteY6" fmla="*/ 196969 h 232912"/>
              <a:gd name="connsiteX7" fmla="*/ 426297 w 4480274"/>
              <a:gd name="connsiteY7" fmla="*/ 110705 h 232912"/>
              <a:gd name="connsiteX8" fmla="*/ 0 w 4480274"/>
              <a:gd name="connsiteY8" fmla="*/ 15815 h 232912"/>
              <a:gd name="connsiteX0" fmla="*/ 675250 w 5155524"/>
              <a:gd name="connsiteY0" fmla="*/ 15815 h 232912"/>
              <a:gd name="connsiteX1" fmla="*/ 5155524 w 5155524"/>
              <a:gd name="connsiteY1" fmla="*/ 15815 h 232912"/>
              <a:gd name="connsiteX2" fmla="*/ 4711482 w 5155524"/>
              <a:gd name="connsiteY2" fmla="*/ 102079 h 232912"/>
              <a:gd name="connsiteX3" fmla="*/ 4398696 w 5155524"/>
              <a:gd name="connsiteY3" fmla="*/ 214222 h 232912"/>
              <a:gd name="connsiteX4" fmla="*/ 4364190 w 5155524"/>
              <a:gd name="connsiteY4" fmla="*/ 214222 h 232912"/>
              <a:gd name="connsiteX5" fmla="*/ 1422583 w 5155524"/>
              <a:gd name="connsiteY5" fmla="*/ 214222 h 232912"/>
              <a:gd name="connsiteX6" fmla="*/ 1388077 w 5155524"/>
              <a:gd name="connsiteY6" fmla="*/ 196969 h 232912"/>
              <a:gd name="connsiteX7" fmla="*/ 1101547 w 5155524"/>
              <a:gd name="connsiteY7" fmla="*/ 110705 h 232912"/>
              <a:gd name="connsiteX8" fmla="*/ 1217782 w 5155524"/>
              <a:gd name="connsiteY8" fmla="*/ 103019 h 232912"/>
              <a:gd name="connsiteX9" fmla="*/ 675250 w 5155524"/>
              <a:gd name="connsiteY9" fmla="*/ 15815 h 232912"/>
              <a:gd name="connsiteX0" fmla="*/ 0 w 4480274"/>
              <a:gd name="connsiteY0" fmla="*/ 15815 h 232912"/>
              <a:gd name="connsiteX1" fmla="*/ 4480274 w 4480274"/>
              <a:gd name="connsiteY1" fmla="*/ 15815 h 232912"/>
              <a:gd name="connsiteX2" fmla="*/ 4036232 w 4480274"/>
              <a:gd name="connsiteY2" fmla="*/ 102079 h 232912"/>
              <a:gd name="connsiteX3" fmla="*/ 3723446 w 4480274"/>
              <a:gd name="connsiteY3" fmla="*/ 214222 h 232912"/>
              <a:gd name="connsiteX4" fmla="*/ 3688940 w 4480274"/>
              <a:gd name="connsiteY4" fmla="*/ 214222 h 232912"/>
              <a:gd name="connsiteX5" fmla="*/ 747333 w 4480274"/>
              <a:gd name="connsiteY5" fmla="*/ 214222 h 232912"/>
              <a:gd name="connsiteX6" fmla="*/ 712827 w 4480274"/>
              <a:gd name="connsiteY6" fmla="*/ 196969 h 232912"/>
              <a:gd name="connsiteX7" fmla="*/ 426297 w 4480274"/>
              <a:gd name="connsiteY7" fmla="*/ 110705 h 232912"/>
              <a:gd name="connsiteX8" fmla="*/ 542532 w 4480274"/>
              <a:gd name="connsiteY8" fmla="*/ 103019 h 232912"/>
              <a:gd name="connsiteX9" fmla="*/ 0 w 4480274"/>
              <a:gd name="connsiteY9" fmla="*/ 15815 h 232912"/>
              <a:gd name="connsiteX0" fmla="*/ 0 w 4480274"/>
              <a:gd name="connsiteY0" fmla="*/ 15815 h 232912"/>
              <a:gd name="connsiteX1" fmla="*/ 4480274 w 4480274"/>
              <a:gd name="connsiteY1" fmla="*/ 15815 h 232912"/>
              <a:gd name="connsiteX2" fmla="*/ 4036232 w 4480274"/>
              <a:gd name="connsiteY2" fmla="*/ 102079 h 232912"/>
              <a:gd name="connsiteX3" fmla="*/ 3723446 w 4480274"/>
              <a:gd name="connsiteY3" fmla="*/ 214222 h 232912"/>
              <a:gd name="connsiteX4" fmla="*/ 3688940 w 4480274"/>
              <a:gd name="connsiteY4" fmla="*/ 214222 h 232912"/>
              <a:gd name="connsiteX5" fmla="*/ 747333 w 4480274"/>
              <a:gd name="connsiteY5" fmla="*/ 214222 h 232912"/>
              <a:gd name="connsiteX6" fmla="*/ 712827 w 4480274"/>
              <a:gd name="connsiteY6" fmla="*/ 196969 h 232912"/>
              <a:gd name="connsiteX7" fmla="*/ 542532 w 4480274"/>
              <a:gd name="connsiteY7" fmla="*/ 103019 h 232912"/>
              <a:gd name="connsiteX8" fmla="*/ 0 w 4480274"/>
              <a:gd name="connsiteY8" fmla="*/ 15815 h 232912"/>
              <a:gd name="connsiteX0" fmla="*/ 0 w 4480274"/>
              <a:gd name="connsiteY0" fmla="*/ 15815 h 232912"/>
              <a:gd name="connsiteX1" fmla="*/ 4480274 w 4480274"/>
              <a:gd name="connsiteY1" fmla="*/ 15815 h 232912"/>
              <a:gd name="connsiteX2" fmla="*/ 4036232 w 4480274"/>
              <a:gd name="connsiteY2" fmla="*/ 102079 h 232912"/>
              <a:gd name="connsiteX3" fmla="*/ 3723446 w 4480274"/>
              <a:gd name="connsiteY3" fmla="*/ 214222 h 232912"/>
              <a:gd name="connsiteX4" fmla="*/ 3688940 w 4480274"/>
              <a:gd name="connsiteY4" fmla="*/ 214222 h 232912"/>
              <a:gd name="connsiteX5" fmla="*/ 747333 w 4480274"/>
              <a:gd name="connsiteY5" fmla="*/ 214222 h 232912"/>
              <a:gd name="connsiteX6" fmla="*/ 712827 w 4480274"/>
              <a:gd name="connsiteY6" fmla="*/ 196969 h 232912"/>
              <a:gd name="connsiteX7" fmla="*/ 708793 w 4480274"/>
              <a:gd name="connsiteY7" fmla="*/ 192601 h 232912"/>
              <a:gd name="connsiteX8" fmla="*/ 542532 w 4480274"/>
              <a:gd name="connsiteY8" fmla="*/ 103019 h 232912"/>
              <a:gd name="connsiteX9" fmla="*/ 0 w 4480274"/>
              <a:gd name="connsiteY9" fmla="*/ 15815 h 232912"/>
              <a:gd name="connsiteX0" fmla="*/ 0 w 4480274"/>
              <a:gd name="connsiteY0" fmla="*/ 15815 h 232912"/>
              <a:gd name="connsiteX1" fmla="*/ 4480274 w 4480274"/>
              <a:gd name="connsiteY1" fmla="*/ 15815 h 232912"/>
              <a:gd name="connsiteX2" fmla="*/ 4036232 w 4480274"/>
              <a:gd name="connsiteY2" fmla="*/ 102079 h 232912"/>
              <a:gd name="connsiteX3" fmla="*/ 3723446 w 4480274"/>
              <a:gd name="connsiteY3" fmla="*/ 214222 h 232912"/>
              <a:gd name="connsiteX4" fmla="*/ 3688940 w 4480274"/>
              <a:gd name="connsiteY4" fmla="*/ 214222 h 232912"/>
              <a:gd name="connsiteX5" fmla="*/ 747333 w 4480274"/>
              <a:gd name="connsiteY5" fmla="*/ 214222 h 232912"/>
              <a:gd name="connsiteX6" fmla="*/ 712827 w 4480274"/>
              <a:gd name="connsiteY6" fmla="*/ 196969 h 232912"/>
              <a:gd name="connsiteX7" fmla="*/ 542532 w 4480274"/>
              <a:gd name="connsiteY7" fmla="*/ 103019 h 232912"/>
              <a:gd name="connsiteX8" fmla="*/ 0 w 4480274"/>
              <a:gd name="connsiteY8" fmla="*/ 15815 h 232912"/>
              <a:gd name="connsiteX0" fmla="*/ 0 w 4480274"/>
              <a:gd name="connsiteY0" fmla="*/ 15815 h 232912"/>
              <a:gd name="connsiteX1" fmla="*/ 4480274 w 4480274"/>
              <a:gd name="connsiteY1" fmla="*/ 15815 h 232912"/>
              <a:gd name="connsiteX2" fmla="*/ 4036232 w 4480274"/>
              <a:gd name="connsiteY2" fmla="*/ 102079 h 232912"/>
              <a:gd name="connsiteX3" fmla="*/ 3723446 w 4480274"/>
              <a:gd name="connsiteY3" fmla="*/ 214222 h 232912"/>
              <a:gd name="connsiteX4" fmla="*/ 3688940 w 4480274"/>
              <a:gd name="connsiteY4" fmla="*/ 214222 h 232912"/>
              <a:gd name="connsiteX5" fmla="*/ 747333 w 4480274"/>
              <a:gd name="connsiteY5" fmla="*/ 214222 h 232912"/>
              <a:gd name="connsiteX6" fmla="*/ 542532 w 4480274"/>
              <a:gd name="connsiteY6" fmla="*/ 103019 h 232912"/>
              <a:gd name="connsiteX7" fmla="*/ 0 w 4480274"/>
              <a:gd name="connsiteY7" fmla="*/ 15815 h 232912"/>
              <a:gd name="connsiteX0" fmla="*/ 0 w 4480274"/>
              <a:gd name="connsiteY0" fmla="*/ 15815 h 232912"/>
              <a:gd name="connsiteX1" fmla="*/ 4480274 w 4480274"/>
              <a:gd name="connsiteY1" fmla="*/ 15815 h 232912"/>
              <a:gd name="connsiteX2" fmla="*/ 4036232 w 4480274"/>
              <a:gd name="connsiteY2" fmla="*/ 102079 h 232912"/>
              <a:gd name="connsiteX3" fmla="*/ 3723446 w 4480274"/>
              <a:gd name="connsiteY3" fmla="*/ 214222 h 232912"/>
              <a:gd name="connsiteX4" fmla="*/ 3688940 w 4480274"/>
              <a:gd name="connsiteY4" fmla="*/ 214222 h 232912"/>
              <a:gd name="connsiteX5" fmla="*/ 747333 w 4480274"/>
              <a:gd name="connsiteY5" fmla="*/ 214222 h 232912"/>
              <a:gd name="connsiteX6" fmla="*/ 542532 w 4480274"/>
              <a:gd name="connsiteY6" fmla="*/ 103019 h 232912"/>
              <a:gd name="connsiteX7" fmla="*/ 0 w 4480274"/>
              <a:gd name="connsiteY7" fmla="*/ 15815 h 232912"/>
              <a:gd name="connsiteX0" fmla="*/ 0 w 4480274"/>
              <a:gd name="connsiteY0" fmla="*/ 15815 h 232912"/>
              <a:gd name="connsiteX1" fmla="*/ 4480274 w 4480274"/>
              <a:gd name="connsiteY1" fmla="*/ 15815 h 232912"/>
              <a:gd name="connsiteX2" fmla="*/ 4036232 w 4480274"/>
              <a:gd name="connsiteY2" fmla="*/ 102079 h 232912"/>
              <a:gd name="connsiteX3" fmla="*/ 3723446 w 4480274"/>
              <a:gd name="connsiteY3" fmla="*/ 214222 h 232912"/>
              <a:gd name="connsiteX4" fmla="*/ 3688940 w 4480274"/>
              <a:gd name="connsiteY4" fmla="*/ 214222 h 232912"/>
              <a:gd name="connsiteX5" fmla="*/ 747333 w 4480274"/>
              <a:gd name="connsiteY5" fmla="*/ 214222 h 232912"/>
              <a:gd name="connsiteX6" fmla="*/ 542532 w 4480274"/>
              <a:gd name="connsiteY6" fmla="*/ 103019 h 232912"/>
              <a:gd name="connsiteX7" fmla="*/ 0 w 4480274"/>
              <a:gd name="connsiteY7" fmla="*/ 15815 h 232912"/>
              <a:gd name="connsiteX0" fmla="*/ 0 w 4480274"/>
              <a:gd name="connsiteY0" fmla="*/ 15815 h 232912"/>
              <a:gd name="connsiteX1" fmla="*/ 4480274 w 4480274"/>
              <a:gd name="connsiteY1" fmla="*/ 15815 h 232912"/>
              <a:gd name="connsiteX2" fmla="*/ 4036232 w 4480274"/>
              <a:gd name="connsiteY2" fmla="*/ 102079 h 232912"/>
              <a:gd name="connsiteX3" fmla="*/ 3723446 w 4480274"/>
              <a:gd name="connsiteY3" fmla="*/ 214222 h 232912"/>
              <a:gd name="connsiteX4" fmla="*/ 3688940 w 4480274"/>
              <a:gd name="connsiteY4" fmla="*/ 214222 h 232912"/>
              <a:gd name="connsiteX5" fmla="*/ 747333 w 4480274"/>
              <a:gd name="connsiteY5" fmla="*/ 214222 h 232912"/>
              <a:gd name="connsiteX6" fmla="*/ 542532 w 4480274"/>
              <a:gd name="connsiteY6" fmla="*/ 103019 h 232912"/>
              <a:gd name="connsiteX7" fmla="*/ 0 w 4480274"/>
              <a:gd name="connsiteY7" fmla="*/ 15815 h 232912"/>
              <a:gd name="connsiteX0" fmla="*/ 0 w 4480274"/>
              <a:gd name="connsiteY0" fmla="*/ 15815 h 232912"/>
              <a:gd name="connsiteX1" fmla="*/ 4480274 w 4480274"/>
              <a:gd name="connsiteY1" fmla="*/ 15815 h 232912"/>
              <a:gd name="connsiteX2" fmla="*/ 4036232 w 4480274"/>
              <a:gd name="connsiteY2" fmla="*/ 102079 h 232912"/>
              <a:gd name="connsiteX3" fmla="*/ 3723446 w 4480274"/>
              <a:gd name="connsiteY3" fmla="*/ 214222 h 232912"/>
              <a:gd name="connsiteX4" fmla="*/ 3688940 w 4480274"/>
              <a:gd name="connsiteY4" fmla="*/ 214222 h 232912"/>
              <a:gd name="connsiteX5" fmla="*/ 819798 w 4480274"/>
              <a:gd name="connsiteY5" fmla="*/ 214222 h 232912"/>
              <a:gd name="connsiteX6" fmla="*/ 542532 w 4480274"/>
              <a:gd name="connsiteY6" fmla="*/ 103019 h 232912"/>
              <a:gd name="connsiteX7" fmla="*/ 0 w 4480274"/>
              <a:gd name="connsiteY7" fmla="*/ 15815 h 232912"/>
              <a:gd name="connsiteX0" fmla="*/ 656533 w 5136807"/>
              <a:gd name="connsiteY0" fmla="*/ 15815 h 232912"/>
              <a:gd name="connsiteX1" fmla="*/ 5136807 w 5136807"/>
              <a:gd name="connsiteY1" fmla="*/ 15815 h 232912"/>
              <a:gd name="connsiteX2" fmla="*/ 4692765 w 5136807"/>
              <a:gd name="connsiteY2" fmla="*/ 102079 h 232912"/>
              <a:gd name="connsiteX3" fmla="*/ 4379979 w 5136807"/>
              <a:gd name="connsiteY3" fmla="*/ 214222 h 232912"/>
              <a:gd name="connsiteX4" fmla="*/ 4345473 w 5136807"/>
              <a:gd name="connsiteY4" fmla="*/ 214222 h 232912"/>
              <a:gd name="connsiteX5" fmla="*/ 1476331 w 5136807"/>
              <a:gd name="connsiteY5" fmla="*/ 214222 h 232912"/>
              <a:gd name="connsiteX6" fmla="*/ 1199065 w 5136807"/>
              <a:gd name="connsiteY6" fmla="*/ 103019 h 232912"/>
              <a:gd name="connsiteX7" fmla="*/ 1197607 w 5136807"/>
              <a:gd name="connsiteY7" fmla="*/ 101060 h 232912"/>
              <a:gd name="connsiteX8" fmla="*/ 656533 w 5136807"/>
              <a:gd name="connsiteY8" fmla="*/ 15815 h 232912"/>
              <a:gd name="connsiteX0" fmla="*/ 0 w 4480274"/>
              <a:gd name="connsiteY0" fmla="*/ 15815 h 232912"/>
              <a:gd name="connsiteX1" fmla="*/ 4480274 w 4480274"/>
              <a:gd name="connsiteY1" fmla="*/ 15815 h 232912"/>
              <a:gd name="connsiteX2" fmla="*/ 4036232 w 4480274"/>
              <a:gd name="connsiteY2" fmla="*/ 102079 h 232912"/>
              <a:gd name="connsiteX3" fmla="*/ 3723446 w 4480274"/>
              <a:gd name="connsiteY3" fmla="*/ 214222 h 232912"/>
              <a:gd name="connsiteX4" fmla="*/ 3688940 w 4480274"/>
              <a:gd name="connsiteY4" fmla="*/ 214222 h 232912"/>
              <a:gd name="connsiteX5" fmla="*/ 819798 w 4480274"/>
              <a:gd name="connsiteY5" fmla="*/ 214222 h 232912"/>
              <a:gd name="connsiteX6" fmla="*/ 542532 w 4480274"/>
              <a:gd name="connsiteY6" fmla="*/ 103019 h 232912"/>
              <a:gd name="connsiteX7" fmla="*/ 541074 w 4480274"/>
              <a:gd name="connsiteY7" fmla="*/ 101060 h 232912"/>
              <a:gd name="connsiteX8" fmla="*/ 0 w 4480274"/>
              <a:gd name="connsiteY8" fmla="*/ 15815 h 232912"/>
              <a:gd name="connsiteX0" fmla="*/ 0 w 4480274"/>
              <a:gd name="connsiteY0" fmla="*/ 8396 h 225493"/>
              <a:gd name="connsiteX1" fmla="*/ 4480274 w 4480274"/>
              <a:gd name="connsiteY1" fmla="*/ 8396 h 225493"/>
              <a:gd name="connsiteX2" fmla="*/ 4036232 w 4480274"/>
              <a:gd name="connsiteY2" fmla="*/ 94660 h 225493"/>
              <a:gd name="connsiteX3" fmla="*/ 3723446 w 4480274"/>
              <a:gd name="connsiteY3" fmla="*/ 206803 h 225493"/>
              <a:gd name="connsiteX4" fmla="*/ 3688940 w 4480274"/>
              <a:gd name="connsiteY4" fmla="*/ 206803 h 225493"/>
              <a:gd name="connsiteX5" fmla="*/ 819798 w 4480274"/>
              <a:gd name="connsiteY5" fmla="*/ 206803 h 225493"/>
              <a:gd name="connsiteX6" fmla="*/ 542532 w 4480274"/>
              <a:gd name="connsiteY6" fmla="*/ 95600 h 225493"/>
              <a:gd name="connsiteX7" fmla="*/ 541074 w 4480274"/>
              <a:gd name="connsiteY7" fmla="*/ 93641 h 225493"/>
              <a:gd name="connsiteX8" fmla="*/ 0 w 4480274"/>
              <a:gd name="connsiteY8" fmla="*/ 8396 h 225493"/>
              <a:gd name="connsiteX0" fmla="*/ 656533 w 5136807"/>
              <a:gd name="connsiteY0" fmla="*/ 8396 h 225493"/>
              <a:gd name="connsiteX1" fmla="*/ 5136807 w 5136807"/>
              <a:gd name="connsiteY1" fmla="*/ 8396 h 225493"/>
              <a:gd name="connsiteX2" fmla="*/ 4692765 w 5136807"/>
              <a:gd name="connsiteY2" fmla="*/ 94660 h 225493"/>
              <a:gd name="connsiteX3" fmla="*/ 4379979 w 5136807"/>
              <a:gd name="connsiteY3" fmla="*/ 206803 h 225493"/>
              <a:gd name="connsiteX4" fmla="*/ 4345473 w 5136807"/>
              <a:gd name="connsiteY4" fmla="*/ 206803 h 225493"/>
              <a:gd name="connsiteX5" fmla="*/ 1476331 w 5136807"/>
              <a:gd name="connsiteY5" fmla="*/ 206803 h 225493"/>
              <a:gd name="connsiteX6" fmla="*/ 1199065 w 5136807"/>
              <a:gd name="connsiteY6" fmla="*/ 95600 h 225493"/>
              <a:gd name="connsiteX7" fmla="*/ 1197607 w 5136807"/>
              <a:gd name="connsiteY7" fmla="*/ 93641 h 225493"/>
              <a:gd name="connsiteX8" fmla="*/ 1197607 w 5136807"/>
              <a:gd name="connsiteY8" fmla="*/ 88695 h 225493"/>
              <a:gd name="connsiteX9" fmla="*/ 656533 w 5136807"/>
              <a:gd name="connsiteY9" fmla="*/ 8396 h 225493"/>
              <a:gd name="connsiteX0" fmla="*/ 0 w 4480274"/>
              <a:gd name="connsiteY0" fmla="*/ 8396 h 225493"/>
              <a:gd name="connsiteX1" fmla="*/ 4480274 w 4480274"/>
              <a:gd name="connsiteY1" fmla="*/ 8396 h 225493"/>
              <a:gd name="connsiteX2" fmla="*/ 4036232 w 4480274"/>
              <a:gd name="connsiteY2" fmla="*/ 94660 h 225493"/>
              <a:gd name="connsiteX3" fmla="*/ 3723446 w 4480274"/>
              <a:gd name="connsiteY3" fmla="*/ 206803 h 225493"/>
              <a:gd name="connsiteX4" fmla="*/ 3688940 w 4480274"/>
              <a:gd name="connsiteY4" fmla="*/ 206803 h 225493"/>
              <a:gd name="connsiteX5" fmla="*/ 819798 w 4480274"/>
              <a:gd name="connsiteY5" fmla="*/ 206803 h 225493"/>
              <a:gd name="connsiteX6" fmla="*/ 542532 w 4480274"/>
              <a:gd name="connsiteY6" fmla="*/ 95600 h 225493"/>
              <a:gd name="connsiteX7" fmla="*/ 541074 w 4480274"/>
              <a:gd name="connsiteY7" fmla="*/ 93641 h 225493"/>
              <a:gd name="connsiteX8" fmla="*/ 541074 w 4480274"/>
              <a:gd name="connsiteY8" fmla="*/ 88695 h 225493"/>
              <a:gd name="connsiteX9" fmla="*/ 0 w 4480274"/>
              <a:gd name="connsiteY9" fmla="*/ 8396 h 225493"/>
              <a:gd name="connsiteX0" fmla="*/ 0 w 4480274"/>
              <a:gd name="connsiteY0" fmla="*/ 8396 h 225493"/>
              <a:gd name="connsiteX1" fmla="*/ 4480274 w 4480274"/>
              <a:gd name="connsiteY1" fmla="*/ 8396 h 225493"/>
              <a:gd name="connsiteX2" fmla="*/ 4036232 w 4480274"/>
              <a:gd name="connsiteY2" fmla="*/ 94660 h 225493"/>
              <a:gd name="connsiteX3" fmla="*/ 3723446 w 4480274"/>
              <a:gd name="connsiteY3" fmla="*/ 206803 h 225493"/>
              <a:gd name="connsiteX4" fmla="*/ 3688940 w 4480274"/>
              <a:gd name="connsiteY4" fmla="*/ 206803 h 225493"/>
              <a:gd name="connsiteX5" fmla="*/ 819798 w 4480274"/>
              <a:gd name="connsiteY5" fmla="*/ 206803 h 225493"/>
              <a:gd name="connsiteX6" fmla="*/ 542532 w 4480274"/>
              <a:gd name="connsiteY6" fmla="*/ 95600 h 225493"/>
              <a:gd name="connsiteX7" fmla="*/ 541074 w 4480274"/>
              <a:gd name="connsiteY7" fmla="*/ 93641 h 225493"/>
              <a:gd name="connsiteX8" fmla="*/ 541074 w 4480274"/>
              <a:gd name="connsiteY8" fmla="*/ 88695 h 225493"/>
              <a:gd name="connsiteX9" fmla="*/ 0 w 4480274"/>
              <a:gd name="connsiteY9" fmla="*/ 8396 h 225493"/>
              <a:gd name="connsiteX0" fmla="*/ 0 w 4480274"/>
              <a:gd name="connsiteY0" fmla="*/ 8396 h 225493"/>
              <a:gd name="connsiteX1" fmla="*/ 4480274 w 4480274"/>
              <a:gd name="connsiteY1" fmla="*/ 8396 h 225493"/>
              <a:gd name="connsiteX2" fmla="*/ 4036232 w 4480274"/>
              <a:gd name="connsiteY2" fmla="*/ 94660 h 225493"/>
              <a:gd name="connsiteX3" fmla="*/ 3665474 w 4480274"/>
              <a:gd name="connsiteY3" fmla="*/ 206803 h 225493"/>
              <a:gd name="connsiteX4" fmla="*/ 3688940 w 4480274"/>
              <a:gd name="connsiteY4" fmla="*/ 206803 h 225493"/>
              <a:gd name="connsiteX5" fmla="*/ 819798 w 4480274"/>
              <a:gd name="connsiteY5" fmla="*/ 206803 h 225493"/>
              <a:gd name="connsiteX6" fmla="*/ 542532 w 4480274"/>
              <a:gd name="connsiteY6" fmla="*/ 95600 h 225493"/>
              <a:gd name="connsiteX7" fmla="*/ 541074 w 4480274"/>
              <a:gd name="connsiteY7" fmla="*/ 93641 h 225493"/>
              <a:gd name="connsiteX8" fmla="*/ 541074 w 4480274"/>
              <a:gd name="connsiteY8" fmla="*/ 88695 h 225493"/>
              <a:gd name="connsiteX9" fmla="*/ 0 w 4480274"/>
              <a:gd name="connsiteY9" fmla="*/ 8396 h 225493"/>
              <a:gd name="connsiteX0" fmla="*/ 0 w 4480274"/>
              <a:gd name="connsiteY0" fmla="*/ 8396 h 225663"/>
              <a:gd name="connsiteX1" fmla="*/ 4480274 w 4480274"/>
              <a:gd name="connsiteY1" fmla="*/ 8396 h 225663"/>
              <a:gd name="connsiteX2" fmla="*/ 4036232 w 4480274"/>
              <a:gd name="connsiteY2" fmla="*/ 94660 h 225663"/>
              <a:gd name="connsiteX3" fmla="*/ 3971102 w 4480274"/>
              <a:gd name="connsiteY3" fmla="*/ 93641 h 225663"/>
              <a:gd name="connsiteX4" fmla="*/ 3665474 w 4480274"/>
              <a:gd name="connsiteY4" fmla="*/ 206803 h 225663"/>
              <a:gd name="connsiteX5" fmla="*/ 3688940 w 4480274"/>
              <a:gd name="connsiteY5" fmla="*/ 206803 h 225663"/>
              <a:gd name="connsiteX6" fmla="*/ 819798 w 4480274"/>
              <a:gd name="connsiteY6" fmla="*/ 206803 h 225663"/>
              <a:gd name="connsiteX7" fmla="*/ 542532 w 4480274"/>
              <a:gd name="connsiteY7" fmla="*/ 95600 h 225663"/>
              <a:gd name="connsiteX8" fmla="*/ 541074 w 4480274"/>
              <a:gd name="connsiteY8" fmla="*/ 93641 h 225663"/>
              <a:gd name="connsiteX9" fmla="*/ 541074 w 4480274"/>
              <a:gd name="connsiteY9" fmla="*/ 88695 h 225663"/>
              <a:gd name="connsiteX10" fmla="*/ 0 w 4480274"/>
              <a:gd name="connsiteY10" fmla="*/ 8396 h 225663"/>
              <a:gd name="connsiteX0" fmla="*/ 0 w 4480274"/>
              <a:gd name="connsiteY0" fmla="*/ 8396 h 225663"/>
              <a:gd name="connsiteX1" fmla="*/ 4480274 w 4480274"/>
              <a:gd name="connsiteY1" fmla="*/ 8396 h 225663"/>
              <a:gd name="connsiteX2" fmla="*/ 4036232 w 4480274"/>
              <a:gd name="connsiteY2" fmla="*/ 94660 h 225663"/>
              <a:gd name="connsiteX3" fmla="*/ 3971102 w 4480274"/>
              <a:gd name="connsiteY3" fmla="*/ 93641 h 225663"/>
              <a:gd name="connsiteX4" fmla="*/ 3665474 w 4480274"/>
              <a:gd name="connsiteY4" fmla="*/ 206803 h 225663"/>
              <a:gd name="connsiteX5" fmla="*/ 3688940 w 4480274"/>
              <a:gd name="connsiteY5" fmla="*/ 206803 h 225663"/>
              <a:gd name="connsiteX6" fmla="*/ 819798 w 4480274"/>
              <a:gd name="connsiteY6" fmla="*/ 206803 h 225663"/>
              <a:gd name="connsiteX7" fmla="*/ 542532 w 4480274"/>
              <a:gd name="connsiteY7" fmla="*/ 95600 h 225663"/>
              <a:gd name="connsiteX8" fmla="*/ 541074 w 4480274"/>
              <a:gd name="connsiteY8" fmla="*/ 93641 h 225663"/>
              <a:gd name="connsiteX9" fmla="*/ 541074 w 4480274"/>
              <a:gd name="connsiteY9" fmla="*/ 118369 h 225663"/>
              <a:gd name="connsiteX10" fmla="*/ 0 w 4480274"/>
              <a:gd name="connsiteY10" fmla="*/ 8396 h 225663"/>
              <a:gd name="connsiteX0" fmla="*/ 0 w 4480274"/>
              <a:gd name="connsiteY0" fmla="*/ 8396 h 225663"/>
              <a:gd name="connsiteX1" fmla="*/ 4480274 w 4480274"/>
              <a:gd name="connsiteY1" fmla="*/ 8396 h 225663"/>
              <a:gd name="connsiteX2" fmla="*/ 4036232 w 4480274"/>
              <a:gd name="connsiteY2" fmla="*/ 94660 h 225663"/>
              <a:gd name="connsiteX3" fmla="*/ 3971102 w 4480274"/>
              <a:gd name="connsiteY3" fmla="*/ 93641 h 225663"/>
              <a:gd name="connsiteX4" fmla="*/ 3665474 w 4480274"/>
              <a:gd name="connsiteY4" fmla="*/ 206803 h 225663"/>
              <a:gd name="connsiteX5" fmla="*/ 3688940 w 4480274"/>
              <a:gd name="connsiteY5" fmla="*/ 206803 h 225663"/>
              <a:gd name="connsiteX6" fmla="*/ 819798 w 4480274"/>
              <a:gd name="connsiteY6" fmla="*/ 206803 h 225663"/>
              <a:gd name="connsiteX7" fmla="*/ 542532 w 4480274"/>
              <a:gd name="connsiteY7" fmla="*/ 95600 h 225663"/>
              <a:gd name="connsiteX8" fmla="*/ 661850 w 4480274"/>
              <a:gd name="connsiteY8" fmla="*/ 160407 h 225663"/>
              <a:gd name="connsiteX9" fmla="*/ 541074 w 4480274"/>
              <a:gd name="connsiteY9" fmla="*/ 118369 h 225663"/>
              <a:gd name="connsiteX10" fmla="*/ 0 w 4480274"/>
              <a:gd name="connsiteY10" fmla="*/ 8396 h 225663"/>
              <a:gd name="connsiteX0" fmla="*/ 0 w 4480274"/>
              <a:gd name="connsiteY0" fmla="*/ 8396 h 225663"/>
              <a:gd name="connsiteX1" fmla="*/ 4480274 w 4480274"/>
              <a:gd name="connsiteY1" fmla="*/ 8396 h 225663"/>
              <a:gd name="connsiteX2" fmla="*/ 4036232 w 4480274"/>
              <a:gd name="connsiteY2" fmla="*/ 94660 h 225663"/>
              <a:gd name="connsiteX3" fmla="*/ 3971102 w 4480274"/>
              <a:gd name="connsiteY3" fmla="*/ 93641 h 225663"/>
              <a:gd name="connsiteX4" fmla="*/ 3665474 w 4480274"/>
              <a:gd name="connsiteY4" fmla="*/ 206803 h 225663"/>
              <a:gd name="connsiteX5" fmla="*/ 3688940 w 4480274"/>
              <a:gd name="connsiteY5" fmla="*/ 206803 h 225663"/>
              <a:gd name="connsiteX6" fmla="*/ 819798 w 4480274"/>
              <a:gd name="connsiteY6" fmla="*/ 206803 h 225663"/>
              <a:gd name="connsiteX7" fmla="*/ 661850 w 4480274"/>
              <a:gd name="connsiteY7" fmla="*/ 160407 h 225663"/>
              <a:gd name="connsiteX8" fmla="*/ 541074 w 4480274"/>
              <a:gd name="connsiteY8" fmla="*/ 118369 h 225663"/>
              <a:gd name="connsiteX9" fmla="*/ 0 w 4480274"/>
              <a:gd name="connsiteY9" fmla="*/ 8396 h 225663"/>
              <a:gd name="connsiteX0" fmla="*/ 0 w 4480274"/>
              <a:gd name="connsiteY0" fmla="*/ 8396 h 225663"/>
              <a:gd name="connsiteX1" fmla="*/ 4480274 w 4480274"/>
              <a:gd name="connsiteY1" fmla="*/ 8396 h 225663"/>
              <a:gd name="connsiteX2" fmla="*/ 4036232 w 4480274"/>
              <a:gd name="connsiteY2" fmla="*/ 94660 h 225663"/>
              <a:gd name="connsiteX3" fmla="*/ 3971102 w 4480274"/>
              <a:gd name="connsiteY3" fmla="*/ 93641 h 225663"/>
              <a:gd name="connsiteX4" fmla="*/ 3665474 w 4480274"/>
              <a:gd name="connsiteY4" fmla="*/ 206803 h 225663"/>
              <a:gd name="connsiteX5" fmla="*/ 3688940 w 4480274"/>
              <a:gd name="connsiteY5" fmla="*/ 206803 h 225663"/>
              <a:gd name="connsiteX6" fmla="*/ 819798 w 4480274"/>
              <a:gd name="connsiteY6" fmla="*/ 206803 h 225663"/>
              <a:gd name="connsiteX7" fmla="*/ 661850 w 4480274"/>
              <a:gd name="connsiteY7" fmla="*/ 160407 h 225663"/>
              <a:gd name="connsiteX8" fmla="*/ 541074 w 4480274"/>
              <a:gd name="connsiteY8" fmla="*/ 118369 h 225663"/>
              <a:gd name="connsiteX9" fmla="*/ 0 w 4480274"/>
              <a:gd name="connsiteY9" fmla="*/ 8396 h 225663"/>
              <a:gd name="connsiteX0" fmla="*/ 0 w 4480274"/>
              <a:gd name="connsiteY0" fmla="*/ 8396 h 225663"/>
              <a:gd name="connsiteX1" fmla="*/ 4480274 w 4480274"/>
              <a:gd name="connsiteY1" fmla="*/ 8396 h 225663"/>
              <a:gd name="connsiteX2" fmla="*/ 4036232 w 4480274"/>
              <a:gd name="connsiteY2" fmla="*/ 94660 h 225663"/>
              <a:gd name="connsiteX3" fmla="*/ 3971102 w 4480274"/>
              <a:gd name="connsiteY3" fmla="*/ 93641 h 225663"/>
              <a:gd name="connsiteX4" fmla="*/ 3665474 w 4480274"/>
              <a:gd name="connsiteY4" fmla="*/ 206803 h 225663"/>
              <a:gd name="connsiteX5" fmla="*/ 3688940 w 4480274"/>
              <a:gd name="connsiteY5" fmla="*/ 206803 h 225663"/>
              <a:gd name="connsiteX6" fmla="*/ 819798 w 4480274"/>
              <a:gd name="connsiteY6" fmla="*/ 206803 h 225663"/>
              <a:gd name="connsiteX7" fmla="*/ 541074 w 4480274"/>
              <a:gd name="connsiteY7" fmla="*/ 118369 h 225663"/>
              <a:gd name="connsiteX8" fmla="*/ 0 w 4480274"/>
              <a:gd name="connsiteY8" fmla="*/ 8396 h 225663"/>
              <a:gd name="connsiteX0" fmla="*/ 0 w 4480274"/>
              <a:gd name="connsiteY0" fmla="*/ 8396 h 225663"/>
              <a:gd name="connsiteX1" fmla="*/ 4480274 w 4480274"/>
              <a:gd name="connsiteY1" fmla="*/ 8396 h 225663"/>
              <a:gd name="connsiteX2" fmla="*/ 4036232 w 4480274"/>
              <a:gd name="connsiteY2" fmla="*/ 94660 h 225663"/>
              <a:gd name="connsiteX3" fmla="*/ 3971102 w 4480274"/>
              <a:gd name="connsiteY3" fmla="*/ 93641 h 225663"/>
              <a:gd name="connsiteX4" fmla="*/ 3665474 w 4480274"/>
              <a:gd name="connsiteY4" fmla="*/ 206803 h 225663"/>
              <a:gd name="connsiteX5" fmla="*/ 3688940 w 4480274"/>
              <a:gd name="connsiteY5" fmla="*/ 206803 h 225663"/>
              <a:gd name="connsiteX6" fmla="*/ 819798 w 4480274"/>
              <a:gd name="connsiteY6" fmla="*/ 206803 h 225663"/>
              <a:gd name="connsiteX7" fmla="*/ 541074 w 4480274"/>
              <a:gd name="connsiteY7" fmla="*/ 118369 h 225663"/>
              <a:gd name="connsiteX8" fmla="*/ 0 w 4480274"/>
              <a:gd name="connsiteY8" fmla="*/ 8396 h 225663"/>
              <a:gd name="connsiteX0" fmla="*/ 0 w 4480274"/>
              <a:gd name="connsiteY0" fmla="*/ 8396 h 225663"/>
              <a:gd name="connsiteX1" fmla="*/ 4480274 w 4480274"/>
              <a:gd name="connsiteY1" fmla="*/ 8396 h 225663"/>
              <a:gd name="connsiteX2" fmla="*/ 4036233 w 4480274"/>
              <a:gd name="connsiteY2" fmla="*/ 94660 h 225663"/>
              <a:gd name="connsiteX3" fmla="*/ 3971102 w 4480274"/>
              <a:gd name="connsiteY3" fmla="*/ 93641 h 225663"/>
              <a:gd name="connsiteX4" fmla="*/ 3665474 w 4480274"/>
              <a:gd name="connsiteY4" fmla="*/ 206803 h 225663"/>
              <a:gd name="connsiteX5" fmla="*/ 3688940 w 4480274"/>
              <a:gd name="connsiteY5" fmla="*/ 206803 h 225663"/>
              <a:gd name="connsiteX6" fmla="*/ 819798 w 4480274"/>
              <a:gd name="connsiteY6" fmla="*/ 206803 h 225663"/>
              <a:gd name="connsiteX7" fmla="*/ 541074 w 4480274"/>
              <a:gd name="connsiteY7" fmla="*/ 118369 h 225663"/>
              <a:gd name="connsiteX8" fmla="*/ 0 w 4480274"/>
              <a:gd name="connsiteY8" fmla="*/ 8396 h 225663"/>
              <a:gd name="connsiteX0" fmla="*/ 0 w 5142124"/>
              <a:gd name="connsiteY0" fmla="*/ 8396 h 225663"/>
              <a:gd name="connsiteX1" fmla="*/ 4480274 w 5142124"/>
              <a:gd name="connsiteY1" fmla="*/ 8396 h 225663"/>
              <a:gd name="connsiteX2" fmla="*/ 3971102 w 5142124"/>
              <a:gd name="connsiteY2" fmla="*/ 93641 h 225663"/>
              <a:gd name="connsiteX3" fmla="*/ 3665474 w 5142124"/>
              <a:gd name="connsiteY3" fmla="*/ 206803 h 225663"/>
              <a:gd name="connsiteX4" fmla="*/ 3688940 w 5142124"/>
              <a:gd name="connsiteY4" fmla="*/ 206803 h 225663"/>
              <a:gd name="connsiteX5" fmla="*/ 819798 w 5142124"/>
              <a:gd name="connsiteY5" fmla="*/ 206803 h 225663"/>
              <a:gd name="connsiteX6" fmla="*/ 541074 w 5142124"/>
              <a:gd name="connsiteY6" fmla="*/ 118369 h 225663"/>
              <a:gd name="connsiteX7" fmla="*/ 0 w 5142124"/>
              <a:gd name="connsiteY7" fmla="*/ 8396 h 225663"/>
              <a:gd name="connsiteX0" fmla="*/ 0 w 5142124"/>
              <a:gd name="connsiteY0" fmla="*/ 8396 h 225663"/>
              <a:gd name="connsiteX1" fmla="*/ 4480274 w 5142124"/>
              <a:gd name="connsiteY1" fmla="*/ 8396 h 225663"/>
              <a:gd name="connsiteX2" fmla="*/ 4029074 w 5142124"/>
              <a:gd name="connsiteY2" fmla="*/ 93641 h 225663"/>
              <a:gd name="connsiteX3" fmla="*/ 3665474 w 5142124"/>
              <a:gd name="connsiteY3" fmla="*/ 206803 h 225663"/>
              <a:gd name="connsiteX4" fmla="*/ 3688940 w 5142124"/>
              <a:gd name="connsiteY4" fmla="*/ 206803 h 225663"/>
              <a:gd name="connsiteX5" fmla="*/ 819798 w 5142124"/>
              <a:gd name="connsiteY5" fmla="*/ 206803 h 225663"/>
              <a:gd name="connsiteX6" fmla="*/ 541074 w 5142124"/>
              <a:gd name="connsiteY6" fmla="*/ 118369 h 225663"/>
              <a:gd name="connsiteX7" fmla="*/ 0 w 5142124"/>
              <a:gd name="connsiteY7" fmla="*/ 8396 h 225663"/>
              <a:gd name="connsiteX0" fmla="*/ 0 w 4480274"/>
              <a:gd name="connsiteY0" fmla="*/ 8396 h 225663"/>
              <a:gd name="connsiteX1" fmla="*/ 4480274 w 4480274"/>
              <a:gd name="connsiteY1" fmla="*/ 8396 h 225663"/>
              <a:gd name="connsiteX2" fmla="*/ 4029074 w 4480274"/>
              <a:gd name="connsiteY2" fmla="*/ 93641 h 225663"/>
              <a:gd name="connsiteX3" fmla="*/ 3665474 w 4480274"/>
              <a:gd name="connsiteY3" fmla="*/ 206803 h 225663"/>
              <a:gd name="connsiteX4" fmla="*/ 3688940 w 4480274"/>
              <a:gd name="connsiteY4" fmla="*/ 206803 h 225663"/>
              <a:gd name="connsiteX5" fmla="*/ 819798 w 4480274"/>
              <a:gd name="connsiteY5" fmla="*/ 206803 h 225663"/>
              <a:gd name="connsiteX6" fmla="*/ 541074 w 4480274"/>
              <a:gd name="connsiteY6" fmla="*/ 118369 h 225663"/>
              <a:gd name="connsiteX7" fmla="*/ 0 w 4480274"/>
              <a:gd name="connsiteY7" fmla="*/ 8396 h 225663"/>
              <a:gd name="connsiteX0" fmla="*/ 0 w 4480274"/>
              <a:gd name="connsiteY0" fmla="*/ 8396 h 225663"/>
              <a:gd name="connsiteX1" fmla="*/ 4480274 w 4480274"/>
              <a:gd name="connsiteY1" fmla="*/ 8396 h 225663"/>
              <a:gd name="connsiteX2" fmla="*/ 4029074 w 4480274"/>
              <a:gd name="connsiteY2" fmla="*/ 93641 h 225663"/>
              <a:gd name="connsiteX3" fmla="*/ 3665474 w 4480274"/>
              <a:gd name="connsiteY3" fmla="*/ 206803 h 225663"/>
              <a:gd name="connsiteX4" fmla="*/ 3688940 w 4480274"/>
              <a:gd name="connsiteY4" fmla="*/ 206803 h 225663"/>
              <a:gd name="connsiteX5" fmla="*/ 819798 w 4480274"/>
              <a:gd name="connsiteY5" fmla="*/ 206803 h 225663"/>
              <a:gd name="connsiteX6" fmla="*/ 541074 w 4480274"/>
              <a:gd name="connsiteY6" fmla="*/ 118369 h 225663"/>
              <a:gd name="connsiteX7" fmla="*/ 0 w 4480274"/>
              <a:gd name="connsiteY7" fmla="*/ 8396 h 225663"/>
              <a:gd name="connsiteX0" fmla="*/ 0 w 4625205"/>
              <a:gd name="connsiteY0" fmla="*/ 8396 h 225663"/>
              <a:gd name="connsiteX1" fmla="*/ 4625205 w 4625205"/>
              <a:gd name="connsiteY1" fmla="*/ 8396 h 225663"/>
              <a:gd name="connsiteX2" fmla="*/ 4029074 w 4625205"/>
              <a:gd name="connsiteY2" fmla="*/ 93641 h 225663"/>
              <a:gd name="connsiteX3" fmla="*/ 3665474 w 4625205"/>
              <a:gd name="connsiteY3" fmla="*/ 206803 h 225663"/>
              <a:gd name="connsiteX4" fmla="*/ 3688940 w 4625205"/>
              <a:gd name="connsiteY4" fmla="*/ 206803 h 225663"/>
              <a:gd name="connsiteX5" fmla="*/ 819798 w 4625205"/>
              <a:gd name="connsiteY5" fmla="*/ 206803 h 225663"/>
              <a:gd name="connsiteX6" fmla="*/ 541074 w 4625205"/>
              <a:gd name="connsiteY6" fmla="*/ 118369 h 225663"/>
              <a:gd name="connsiteX7" fmla="*/ 0 w 4625205"/>
              <a:gd name="connsiteY7" fmla="*/ 8396 h 225663"/>
              <a:gd name="connsiteX0" fmla="*/ 0 w 4625205"/>
              <a:gd name="connsiteY0" fmla="*/ 8396 h 225663"/>
              <a:gd name="connsiteX1" fmla="*/ 4625205 w 4625205"/>
              <a:gd name="connsiteY1" fmla="*/ 8396 h 225663"/>
              <a:gd name="connsiteX2" fmla="*/ 4029074 w 4625205"/>
              <a:gd name="connsiteY2" fmla="*/ 93641 h 225663"/>
              <a:gd name="connsiteX3" fmla="*/ 3665474 w 4625205"/>
              <a:gd name="connsiteY3" fmla="*/ 206803 h 225663"/>
              <a:gd name="connsiteX4" fmla="*/ 3688940 w 4625205"/>
              <a:gd name="connsiteY4" fmla="*/ 206803 h 225663"/>
              <a:gd name="connsiteX5" fmla="*/ 819798 w 4625205"/>
              <a:gd name="connsiteY5" fmla="*/ 206803 h 225663"/>
              <a:gd name="connsiteX6" fmla="*/ 541074 w 4625205"/>
              <a:gd name="connsiteY6" fmla="*/ 118369 h 225663"/>
              <a:gd name="connsiteX7" fmla="*/ 0 w 4625205"/>
              <a:gd name="connsiteY7" fmla="*/ 8396 h 225663"/>
              <a:gd name="connsiteX0" fmla="*/ 0 w 4625205"/>
              <a:gd name="connsiteY0" fmla="*/ 8396 h 225663"/>
              <a:gd name="connsiteX1" fmla="*/ 4625205 w 4625205"/>
              <a:gd name="connsiteY1" fmla="*/ 8396 h 225663"/>
              <a:gd name="connsiteX2" fmla="*/ 4029074 w 4625205"/>
              <a:gd name="connsiteY2" fmla="*/ 93641 h 225663"/>
              <a:gd name="connsiteX3" fmla="*/ 3665474 w 4625205"/>
              <a:gd name="connsiteY3" fmla="*/ 206803 h 225663"/>
              <a:gd name="connsiteX4" fmla="*/ 3688940 w 4625205"/>
              <a:gd name="connsiteY4" fmla="*/ 206803 h 225663"/>
              <a:gd name="connsiteX5" fmla="*/ 819798 w 4625205"/>
              <a:gd name="connsiteY5" fmla="*/ 206803 h 225663"/>
              <a:gd name="connsiteX6" fmla="*/ 541074 w 4625205"/>
              <a:gd name="connsiteY6" fmla="*/ 118369 h 225663"/>
              <a:gd name="connsiteX7" fmla="*/ 0 w 4625205"/>
              <a:gd name="connsiteY7" fmla="*/ 8396 h 22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5205" h="225663">
                <a:moveTo>
                  <a:pt x="0" y="8396"/>
                </a:moveTo>
                <a:cubicBezTo>
                  <a:pt x="564915" y="0"/>
                  <a:pt x="4180751" y="8396"/>
                  <a:pt x="4625205" y="8396"/>
                </a:cubicBezTo>
                <a:cubicBezTo>
                  <a:pt x="4050313" y="84423"/>
                  <a:pt x="4164874" y="60573"/>
                  <a:pt x="4029074" y="93641"/>
                </a:cubicBezTo>
                <a:lnTo>
                  <a:pt x="3665474" y="206803"/>
                </a:lnTo>
                <a:cubicBezTo>
                  <a:pt x="3618447" y="225663"/>
                  <a:pt x="3688940" y="206803"/>
                  <a:pt x="3688940" y="206803"/>
                </a:cubicBezTo>
                <a:lnTo>
                  <a:pt x="819798" y="206803"/>
                </a:lnTo>
                <a:cubicBezTo>
                  <a:pt x="473902" y="93151"/>
                  <a:pt x="677707" y="151437"/>
                  <a:pt x="541074" y="118369"/>
                </a:cubicBezTo>
                <a:cubicBezTo>
                  <a:pt x="430766" y="93034"/>
                  <a:pt x="517407" y="100909"/>
                  <a:pt x="0" y="8396"/>
                </a:cubicBezTo>
                <a:close/>
              </a:path>
            </a:pathLst>
          </a:custGeom>
          <a:gradFill flip="none" rotWithShape="1">
            <a:gsLst>
              <a:gs pos="100000">
                <a:srgbClr val="FF0000">
                  <a:alpha val="0"/>
                </a:srgbClr>
              </a:gs>
              <a:gs pos="0">
                <a:srgbClr val="FF0000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Freihandform 14"/>
          <p:cNvSpPr/>
          <p:nvPr/>
        </p:nvSpPr>
        <p:spPr bwMode="auto">
          <a:xfrm>
            <a:off x="1155940" y="4051540"/>
            <a:ext cx="6728603" cy="1823049"/>
          </a:xfrm>
          <a:custGeom>
            <a:avLst/>
            <a:gdLst>
              <a:gd name="connsiteX0" fmla="*/ 0 w 6728603"/>
              <a:gd name="connsiteY0" fmla="*/ 11502 h 1823049"/>
              <a:gd name="connsiteX1" fmla="*/ 828135 w 6728603"/>
              <a:gd name="connsiteY1" fmla="*/ 28754 h 1823049"/>
              <a:gd name="connsiteX2" fmla="*/ 1319841 w 6728603"/>
              <a:gd name="connsiteY2" fmla="*/ 97766 h 1823049"/>
              <a:gd name="connsiteX3" fmla="*/ 1725283 w 6728603"/>
              <a:gd name="connsiteY3" fmla="*/ 270294 h 1823049"/>
              <a:gd name="connsiteX4" fmla="*/ 2139351 w 6728603"/>
              <a:gd name="connsiteY4" fmla="*/ 632603 h 1823049"/>
              <a:gd name="connsiteX5" fmla="*/ 2553418 w 6728603"/>
              <a:gd name="connsiteY5" fmla="*/ 1176068 h 1823049"/>
              <a:gd name="connsiteX6" fmla="*/ 2786332 w 6728603"/>
              <a:gd name="connsiteY6" fmla="*/ 1452113 h 1823049"/>
              <a:gd name="connsiteX7" fmla="*/ 2958860 w 6728603"/>
              <a:gd name="connsiteY7" fmla="*/ 1650520 h 1823049"/>
              <a:gd name="connsiteX8" fmla="*/ 3148641 w 6728603"/>
              <a:gd name="connsiteY8" fmla="*/ 1779917 h 1823049"/>
              <a:gd name="connsiteX9" fmla="*/ 3321169 w 6728603"/>
              <a:gd name="connsiteY9" fmla="*/ 1823049 h 1823049"/>
              <a:gd name="connsiteX10" fmla="*/ 3536830 w 6728603"/>
              <a:gd name="connsiteY10" fmla="*/ 1779917 h 1823049"/>
              <a:gd name="connsiteX11" fmla="*/ 3752490 w 6728603"/>
              <a:gd name="connsiteY11" fmla="*/ 1607388 h 1823049"/>
              <a:gd name="connsiteX12" fmla="*/ 4011283 w 6728603"/>
              <a:gd name="connsiteY12" fmla="*/ 1305464 h 1823049"/>
              <a:gd name="connsiteX13" fmla="*/ 4408098 w 6728603"/>
              <a:gd name="connsiteY13" fmla="*/ 787879 h 1823049"/>
              <a:gd name="connsiteX14" fmla="*/ 4727275 w 6728603"/>
              <a:gd name="connsiteY14" fmla="*/ 460075 h 1823049"/>
              <a:gd name="connsiteX15" fmla="*/ 5003320 w 6728603"/>
              <a:gd name="connsiteY15" fmla="*/ 244415 h 1823049"/>
              <a:gd name="connsiteX16" fmla="*/ 5434641 w 6728603"/>
              <a:gd name="connsiteY16" fmla="*/ 80513 h 1823049"/>
              <a:gd name="connsiteX17" fmla="*/ 6211018 w 6728603"/>
              <a:gd name="connsiteY17" fmla="*/ 11502 h 1823049"/>
              <a:gd name="connsiteX18" fmla="*/ 6728603 w 6728603"/>
              <a:gd name="connsiteY18" fmla="*/ 11502 h 182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728603" h="1823049">
                <a:moveTo>
                  <a:pt x="0" y="11502"/>
                </a:moveTo>
                <a:cubicBezTo>
                  <a:pt x="304081" y="12939"/>
                  <a:pt x="608162" y="14377"/>
                  <a:pt x="828135" y="28754"/>
                </a:cubicBezTo>
                <a:cubicBezTo>
                  <a:pt x="1048108" y="43131"/>
                  <a:pt x="1170316" y="57509"/>
                  <a:pt x="1319841" y="97766"/>
                </a:cubicBezTo>
                <a:cubicBezTo>
                  <a:pt x="1469366" y="138023"/>
                  <a:pt x="1588698" y="181155"/>
                  <a:pt x="1725283" y="270294"/>
                </a:cubicBezTo>
                <a:cubicBezTo>
                  <a:pt x="1861868" y="359433"/>
                  <a:pt x="2001329" y="481641"/>
                  <a:pt x="2139351" y="632603"/>
                </a:cubicBezTo>
                <a:cubicBezTo>
                  <a:pt x="2277374" y="783565"/>
                  <a:pt x="2445588" y="1039483"/>
                  <a:pt x="2553418" y="1176068"/>
                </a:cubicBezTo>
                <a:cubicBezTo>
                  <a:pt x="2661248" y="1312653"/>
                  <a:pt x="2718758" y="1373038"/>
                  <a:pt x="2786332" y="1452113"/>
                </a:cubicBezTo>
                <a:cubicBezTo>
                  <a:pt x="2853906" y="1531188"/>
                  <a:pt x="2898475" y="1595886"/>
                  <a:pt x="2958860" y="1650520"/>
                </a:cubicBezTo>
                <a:cubicBezTo>
                  <a:pt x="3019245" y="1705154"/>
                  <a:pt x="3088256" y="1751162"/>
                  <a:pt x="3148641" y="1779917"/>
                </a:cubicBezTo>
                <a:cubicBezTo>
                  <a:pt x="3209026" y="1808672"/>
                  <a:pt x="3256471" y="1823049"/>
                  <a:pt x="3321169" y="1823049"/>
                </a:cubicBezTo>
                <a:cubicBezTo>
                  <a:pt x="3385867" y="1823049"/>
                  <a:pt x="3464943" y="1815860"/>
                  <a:pt x="3536830" y="1779917"/>
                </a:cubicBezTo>
                <a:cubicBezTo>
                  <a:pt x="3608717" y="1743974"/>
                  <a:pt x="3673415" y="1686463"/>
                  <a:pt x="3752490" y="1607388"/>
                </a:cubicBezTo>
                <a:cubicBezTo>
                  <a:pt x="3831565" y="1528313"/>
                  <a:pt x="3902015" y="1442049"/>
                  <a:pt x="4011283" y="1305464"/>
                </a:cubicBezTo>
                <a:cubicBezTo>
                  <a:pt x="4120551" y="1168879"/>
                  <a:pt x="4288766" y="928777"/>
                  <a:pt x="4408098" y="787879"/>
                </a:cubicBezTo>
                <a:cubicBezTo>
                  <a:pt x="4527430" y="646981"/>
                  <a:pt x="4628071" y="550652"/>
                  <a:pt x="4727275" y="460075"/>
                </a:cubicBezTo>
                <a:cubicBezTo>
                  <a:pt x="4826479" y="369498"/>
                  <a:pt x="4885426" y="307675"/>
                  <a:pt x="5003320" y="244415"/>
                </a:cubicBezTo>
                <a:cubicBezTo>
                  <a:pt x="5121214" y="181155"/>
                  <a:pt x="5233358" y="119332"/>
                  <a:pt x="5434641" y="80513"/>
                </a:cubicBezTo>
                <a:cubicBezTo>
                  <a:pt x="5635924" y="41694"/>
                  <a:pt x="5995358" y="23004"/>
                  <a:pt x="6211018" y="11502"/>
                </a:cubicBezTo>
                <a:cubicBezTo>
                  <a:pt x="6426678" y="0"/>
                  <a:pt x="6577640" y="5751"/>
                  <a:pt x="6728603" y="11502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608" name="Ellipse 8"/>
          <p:cNvSpPr>
            <a:spLocks noChangeArrowheads="1"/>
          </p:cNvSpPr>
          <p:nvPr/>
        </p:nvSpPr>
        <p:spPr bwMode="auto">
          <a:xfrm>
            <a:off x="4533534" y="5337437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09" name="Ellipse 14"/>
          <p:cNvSpPr>
            <a:spLocks noChangeArrowheads="1"/>
          </p:cNvSpPr>
          <p:nvPr/>
        </p:nvSpPr>
        <p:spPr bwMode="auto">
          <a:xfrm>
            <a:off x="5104767" y="3060341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10" name="Ellipse 15"/>
          <p:cNvSpPr>
            <a:spLocks noChangeArrowheads="1"/>
          </p:cNvSpPr>
          <p:nvPr/>
        </p:nvSpPr>
        <p:spPr bwMode="auto">
          <a:xfrm>
            <a:off x="4604238" y="5122772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11" name="Ellipse 16"/>
          <p:cNvSpPr>
            <a:spLocks noChangeArrowheads="1"/>
          </p:cNvSpPr>
          <p:nvPr/>
        </p:nvSpPr>
        <p:spPr bwMode="auto">
          <a:xfrm>
            <a:off x="4391656" y="5450237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12" name="Ellipse 17"/>
          <p:cNvSpPr>
            <a:spLocks noChangeArrowheads="1"/>
          </p:cNvSpPr>
          <p:nvPr/>
        </p:nvSpPr>
        <p:spPr bwMode="auto">
          <a:xfrm>
            <a:off x="4303237" y="4556684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13" name="Ellipse 18"/>
          <p:cNvSpPr>
            <a:spLocks noChangeArrowheads="1"/>
          </p:cNvSpPr>
          <p:nvPr/>
        </p:nvSpPr>
        <p:spPr bwMode="auto">
          <a:xfrm>
            <a:off x="4394882" y="5375561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14" name="Ellipse 19"/>
          <p:cNvSpPr>
            <a:spLocks noChangeArrowheads="1"/>
          </p:cNvSpPr>
          <p:nvPr/>
        </p:nvSpPr>
        <p:spPr bwMode="auto">
          <a:xfrm>
            <a:off x="4756912" y="4891473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6" name="Freihandform 15"/>
          <p:cNvSpPr/>
          <p:nvPr/>
        </p:nvSpPr>
        <p:spPr bwMode="auto">
          <a:xfrm>
            <a:off x="1158375" y="2038460"/>
            <a:ext cx="6728603" cy="3835880"/>
          </a:xfrm>
          <a:custGeom>
            <a:avLst/>
            <a:gdLst>
              <a:gd name="connsiteX0" fmla="*/ 0 w 6728603"/>
              <a:gd name="connsiteY0" fmla="*/ 11502 h 1823049"/>
              <a:gd name="connsiteX1" fmla="*/ 828135 w 6728603"/>
              <a:gd name="connsiteY1" fmla="*/ 28754 h 1823049"/>
              <a:gd name="connsiteX2" fmla="*/ 1319841 w 6728603"/>
              <a:gd name="connsiteY2" fmla="*/ 97766 h 1823049"/>
              <a:gd name="connsiteX3" fmla="*/ 1725283 w 6728603"/>
              <a:gd name="connsiteY3" fmla="*/ 270294 h 1823049"/>
              <a:gd name="connsiteX4" fmla="*/ 2139351 w 6728603"/>
              <a:gd name="connsiteY4" fmla="*/ 632603 h 1823049"/>
              <a:gd name="connsiteX5" fmla="*/ 2553418 w 6728603"/>
              <a:gd name="connsiteY5" fmla="*/ 1176068 h 1823049"/>
              <a:gd name="connsiteX6" fmla="*/ 2786332 w 6728603"/>
              <a:gd name="connsiteY6" fmla="*/ 1452113 h 1823049"/>
              <a:gd name="connsiteX7" fmla="*/ 2958860 w 6728603"/>
              <a:gd name="connsiteY7" fmla="*/ 1650520 h 1823049"/>
              <a:gd name="connsiteX8" fmla="*/ 3148641 w 6728603"/>
              <a:gd name="connsiteY8" fmla="*/ 1779917 h 1823049"/>
              <a:gd name="connsiteX9" fmla="*/ 3321169 w 6728603"/>
              <a:gd name="connsiteY9" fmla="*/ 1823049 h 1823049"/>
              <a:gd name="connsiteX10" fmla="*/ 3536830 w 6728603"/>
              <a:gd name="connsiteY10" fmla="*/ 1779917 h 1823049"/>
              <a:gd name="connsiteX11" fmla="*/ 3752490 w 6728603"/>
              <a:gd name="connsiteY11" fmla="*/ 1607388 h 1823049"/>
              <a:gd name="connsiteX12" fmla="*/ 4011283 w 6728603"/>
              <a:gd name="connsiteY12" fmla="*/ 1305464 h 1823049"/>
              <a:gd name="connsiteX13" fmla="*/ 4408098 w 6728603"/>
              <a:gd name="connsiteY13" fmla="*/ 787879 h 1823049"/>
              <a:gd name="connsiteX14" fmla="*/ 4727275 w 6728603"/>
              <a:gd name="connsiteY14" fmla="*/ 460075 h 1823049"/>
              <a:gd name="connsiteX15" fmla="*/ 5003320 w 6728603"/>
              <a:gd name="connsiteY15" fmla="*/ 244415 h 1823049"/>
              <a:gd name="connsiteX16" fmla="*/ 5434641 w 6728603"/>
              <a:gd name="connsiteY16" fmla="*/ 80513 h 1823049"/>
              <a:gd name="connsiteX17" fmla="*/ 6211018 w 6728603"/>
              <a:gd name="connsiteY17" fmla="*/ 11502 h 1823049"/>
              <a:gd name="connsiteX18" fmla="*/ 6728603 w 6728603"/>
              <a:gd name="connsiteY18" fmla="*/ 11502 h 182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728603" h="1823049">
                <a:moveTo>
                  <a:pt x="0" y="11502"/>
                </a:moveTo>
                <a:cubicBezTo>
                  <a:pt x="304081" y="12939"/>
                  <a:pt x="608162" y="14377"/>
                  <a:pt x="828135" y="28754"/>
                </a:cubicBezTo>
                <a:cubicBezTo>
                  <a:pt x="1048108" y="43131"/>
                  <a:pt x="1170316" y="57509"/>
                  <a:pt x="1319841" y="97766"/>
                </a:cubicBezTo>
                <a:cubicBezTo>
                  <a:pt x="1469366" y="138023"/>
                  <a:pt x="1588698" y="181155"/>
                  <a:pt x="1725283" y="270294"/>
                </a:cubicBezTo>
                <a:cubicBezTo>
                  <a:pt x="1861868" y="359433"/>
                  <a:pt x="2001329" y="481641"/>
                  <a:pt x="2139351" y="632603"/>
                </a:cubicBezTo>
                <a:cubicBezTo>
                  <a:pt x="2277374" y="783565"/>
                  <a:pt x="2445588" y="1039483"/>
                  <a:pt x="2553418" y="1176068"/>
                </a:cubicBezTo>
                <a:cubicBezTo>
                  <a:pt x="2661248" y="1312653"/>
                  <a:pt x="2718758" y="1373038"/>
                  <a:pt x="2786332" y="1452113"/>
                </a:cubicBezTo>
                <a:cubicBezTo>
                  <a:pt x="2853906" y="1531188"/>
                  <a:pt x="2898475" y="1595886"/>
                  <a:pt x="2958860" y="1650520"/>
                </a:cubicBezTo>
                <a:cubicBezTo>
                  <a:pt x="3019245" y="1705154"/>
                  <a:pt x="3088256" y="1751162"/>
                  <a:pt x="3148641" y="1779917"/>
                </a:cubicBezTo>
                <a:cubicBezTo>
                  <a:pt x="3209026" y="1808672"/>
                  <a:pt x="3256471" y="1823049"/>
                  <a:pt x="3321169" y="1823049"/>
                </a:cubicBezTo>
                <a:cubicBezTo>
                  <a:pt x="3385867" y="1823049"/>
                  <a:pt x="3464943" y="1815860"/>
                  <a:pt x="3536830" y="1779917"/>
                </a:cubicBezTo>
                <a:cubicBezTo>
                  <a:pt x="3608717" y="1743974"/>
                  <a:pt x="3673415" y="1686463"/>
                  <a:pt x="3752490" y="1607388"/>
                </a:cubicBezTo>
                <a:cubicBezTo>
                  <a:pt x="3831565" y="1528313"/>
                  <a:pt x="3902015" y="1442049"/>
                  <a:pt x="4011283" y="1305464"/>
                </a:cubicBezTo>
                <a:cubicBezTo>
                  <a:pt x="4120551" y="1168879"/>
                  <a:pt x="4288766" y="928777"/>
                  <a:pt x="4408098" y="787879"/>
                </a:cubicBezTo>
                <a:cubicBezTo>
                  <a:pt x="4527430" y="646981"/>
                  <a:pt x="4628071" y="550652"/>
                  <a:pt x="4727275" y="460075"/>
                </a:cubicBezTo>
                <a:cubicBezTo>
                  <a:pt x="4826479" y="369498"/>
                  <a:pt x="4885426" y="307675"/>
                  <a:pt x="5003320" y="244415"/>
                </a:cubicBezTo>
                <a:cubicBezTo>
                  <a:pt x="5121214" y="181155"/>
                  <a:pt x="5233358" y="119332"/>
                  <a:pt x="5434641" y="80513"/>
                </a:cubicBezTo>
                <a:cubicBezTo>
                  <a:pt x="5635924" y="41694"/>
                  <a:pt x="5995358" y="23004"/>
                  <a:pt x="6211018" y="11502"/>
                </a:cubicBezTo>
                <a:cubicBezTo>
                  <a:pt x="6426678" y="0"/>
                  <a:pt x="6577640" y="5751"/>
                  <a:pt x="6728603" y="11502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Ellipse 8"/>
          <p:cNvSpPr>
            <a:spLocks noChangeArrowheads="1"/>
          </p:cNvSpPr>
          <p:nvPr/>
        </p:nvSpPr>
        <p:spPr bwMode="auto">
          <a:xfrm>
            <a:off x="4382939" y="5035665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9" name="Ellipse 14"/>
          <p:cNvSpPr>
            <a:spLocks noChangeArrowheads="1"/>
          </p:cNvSpPr>
          <p:nvPr/>
        </p:nvSpPr>
        <p:spPr bwMode="auto">
          <a:xfrm>
            <a:off x="4759555" y="3717995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0" name="Ellipse 15"/>
          <p:cNvSpPr>
            <a:spLocks noChangeArrowheads="1"/>
          </p:cNvSpPr>
          <p:nvPr/>
        </p:nvSpPr>
        <p:spPr bwMode="auto">
          <a:xfrm>
            <a:off x="4466862" y="4881837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1" name="Ellipse 16"/>
          <p:cNvSpPr>
            <a:spLocks noChangeArrowheads="1"/>
          </p:cNvSpPr>
          <p:nvPr/>
        </p:nvSpPr>
        <p:spPr bwMode="auto">
          <a:xfrm>
            <a:off x="4225068" y="5195430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3" name="Ellipse 17"/>
          <p:cNvSpPr>
            <a:spLocks noChangeArrowheads="1"/>
          </p:cNvSpPr>
          <p:nvPr/>
        </p:nvSpPr>
        <p:spPr bwMode="auto">
          <a:xfrm>
            <a:off x="4014327" y="4754364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4" name="Ellipse 18"/>
          <p:cNvSpPr>
            <a:spLocks noChangeArrowheads="1"/>
          </p:cNvSpPr>
          <p:nvPr/>
        </p:nvSpPr>
        <p:spPr bwMode="auto">
          <a:xfrm>
            <a:off x="5162288" y="3576725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" name="Ellipse 19"/>
          <p:cNvSpPr>
            <a:spLocks noChangeArrowheads="1"/>
          </p:cNvSpPr>
          <p:nvPr/>
        </p:nvSpPr>
        <p:spPr bwMode="auto">
          <a:xfrm>
            <a:off x="4172969" y="4935209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6" name="Ellipse 14"/>
          <p:cNvSpPr>
            <a:spLocks noChangeArrowheads="1"/>
          </p:cNvSpPr>
          <p:nvPr/>
        </p:nvSpPr>
        <p:spPr bwMode="auto">
          <a:xfrm>
            <a:off x="4663787" y="4377402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7" name="Ellipse 17"/>
          <p:cNvSpPr>
            <a:spLocks noChangeArrowheads="1"/>
          </p:cNvSpPr>
          <p:nvPr/>
        </p:nvSpPr>
        <p:spPr bwMode="auto">
          <a:xfrm>
            <a:off x="4354956" y="4166803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8" name="Ellipse 18"/>
          <p:cNvSpPr>
            <a:spLocks noChangeArrowheads="1"/>
          </p:cNvSpPr>
          <p:nvPr/>
        </p:nvSpPr>
        <p:spPr bwMode="auto">
          <a:xfrm>
            <a:off x="4787304" y="4209782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9" name="Ellipse 19"/>
          <p:cNvSpPr>
            <a:spLocks noChangeArrowheads="1"/>
          </p:cNvSpPr>
          <p:nvPr/>
        </p:nvSpPr>
        <p:spPr bwMode="auto">
          <a:xfrm>
            <a:off x="3410954" y="3135263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0" name="Ellipse 8"/>
          <p:cNvSpPr>
            <a:spLocks noChangeArrowheads="1"/>
          </p:cNvSpPr>
          <p:nvPr/>
        </p:nvSpPr>
        <p:spPr bwMode="auto">
          <a:xfrm>
            <a:off x="4580370" y="4619248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1" name="Ellipse 15"/>
          <p:cNvSpPr>
            <a:spLocks noChangeArrowheads="1"/>
          </p:cNvSpPr>
          <p:nvPr/>
        </p:nvSpPr>
        <p:spPr bwMode="auto">
          <a:xfrm>
            <a:off x="4757585" y="4720602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" name="Ellipse 18"/>
          <p:cNvSpPr>
            <a:spLocks noChangeArrowheads="1"/>
          </p:cNvSpPr>
          <p:nvPr/>
        </p:nvSpPr>
        <p:spPr bwMode="auto">
          <a:xfrm>
            <a:off x="5082622" y="4066757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" name="Ellipse 19"/>
          <p:cNvSpPr>
            <a:spLocks noChangeArrowheads="1"/>
          </p:cNvSpPr>
          <p:nvPr/>
        </p:nvSpPr>
        <p:spPr bwMode="auto">
          <a:xfrm>
            <a:off x="4620400" y="3992345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" name="Ellipse 14"/>
          <p:cNvSpPr>
            <a:spLocks noChangeArrowheads="1"/>
          </p:cNvSpPr>
          <p:nvPr/>
        </p:nvSpPr>
        <p:spPr bwMode="auto">
          <a:xfrm>
            <a:off x="3793385" y="3513959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6" name="Ellipse 17"/>
          <p:cNvSpPr>
            <a:spLocks noChangeArrowheads="1"/>
          </p:cNvSpPr>
          <p:nvPr/>
        </p:nvSpPr>
        <p:spPr bwMode="auto">
          <a:xfrm>
            <a:off x="3767850" y="4128261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7" name="Ellipse 18"/>
          <p:cNvSpPr>
            <a:spLocks noChangeArrowheads="1"/>
          </p:cNvSpPr>
          <p:nvPr/>
        </p:nvSpPr>
        <p:spPr bwMode="auto">
          <a:xfrm>
            <a:off x="4154980" y="4353656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8" name="Ellipse 19"/>
          <p:cNvSpPr>
            <a:spLocks noChangeArrowheads="1"/>
          </p:cNvSpPr>
          <p:nvPr/>
        </p:nvSpPr>
        <p:spPr bwMode="auto">
          <a:xfrm>
            <a:off x="4424554" y="3553459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9" name="Ellipse 8"/>
          <p:cNvSpPr>
            <a:spLocks noChangeArrowheads="1"/>
          </p:cNvSpPr>
          <p:nvPr/>
        </p:nvSpPr>
        <p:spPr bwMode="auto">
          <a:xfrm>
            <a:off x="4055208" y="3623505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0" name="Ellipse 15"/>
          <p:cNvSpPr>
            <a:spLocks noChangeArrowheads="1"/>
          </p:cNvSpPr>
          <p:nvPr/>
        </p:nvSpPr>
        <p:spPr bwMode="auto">
          <a:xfrm>
            <a:off x="4189047" y="5067513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1" name="Ellipse 18"/>
          <p:cNvSpPr>
            <a:spLocks noChangeArrowheads="1"/>
          </p:cNvSpPr>
          <p:nvPr/>
        </p:nvSpPr>
        <p:spPr bwMode="auto">
          <a:xfrm>
            <a:off x="4166558" y="3966731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" name="Ellipse 19"/>
          <p:cNvSpPr>
            <a:spLocks noChangeArrowheads="1"/>
          </p:cNvSpPr>
          <p:nvPr/>
        </p:nvSpPr>
        <p:spPr bwMode="auto">
          <a:xfrm>
            <a:off x="3802708" y="3870871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custDataLst>
      <p:tags r:id="rId1"/>
    </p:custDataLst>
  </p:cSld>
  <p:clrMapOvr>
    <a:masterClrMapping/>
  </p:clrMapOvr>
  <p:transition advTm="307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8" grpId="0" animBg="1"/>
      <p:bldP spid="25608" grpId="1" animBg="1"/>
      <p:bldP spid="25608" grpId="2" animBg="1"/>
      <p:bldP spid="25609" grpId="0" animBg="1"/>
      <p:bldP spid="25610" grpId="0" animBg="1"/>
      <p:bldP spid="25611" grpId="0" animBg="1"/>
      <p:bldP spid="25612" grpId="0" animBg="1"/>
      <p:bldP spid="25612" grpId="1" animBg="1"/>
      <p:bldP spid="25613" grpId="0" animBg="1"/>
      <p:bldP spid="25614" grpId="0" animBg="1"/>
      <p:bldP spid="18" grpId="0" animBg="1"/>
      <p:bldP spid="19" grpId="0" animBg="1"/>
      <p:bldP spid="20" grpId="0" animBg="1"/>
      <p:bldP spid="21" grpId="0" animBg="1"/>
      <p:bldP spid="21" grpId="1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348" name="Rectangle 52"/>
          <p:cNvSpPr>
            <a:spLocks noChangeArrowheads="1"/>
          </p:cNvSpPr>
          <p:nvPr/>
        </p:nvSpPr>
        <p:spPr bwMode="auto">
          <a:xfrm>
            <a:off x="5516563" y="1562100"/>
            <a:ext cx="3354387" cy="3427413"/>
          </a:xfrm>
          <a:prstGeom prst="rect">
            <a:avLst/>
          </a:prstGeom>
          <a:solidFill>
            <a:schemeClr val="tx1"/>
          </a:solidFill>
          <a:ln w="57150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69" name="Oval 73"/>
          <p:cNvSpPr>
            <a:spLocks noChangeArrowheads="1"/>
          </p:cNvSpPr>
          <p:nvPr/>
        </p:nvSpPr>
        <p:spPr bwMode="auto">
          <a:xfrm rot="3078739">
            <a:off x="5639594" y="1835944"/>
            <a:ext cx="1330325" cy="8524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68" name="Oval 72"/>
          <p:cNvSpPr>
            <a:spLocks noChangeArrowheads="1"/>
          </p:cNvSpPr>
          <p:nvPr/>
        </p:nvSpPr>
        <p:spPr bwMode="auto">
          <a:xfrm rot="3931327">
            <a:off x="7508081" y="2750344"/>
            <a:ext cx="1330325" cy="85248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67" name="Oval 71"/>
          <p:cNvSpPr>
            <a:spLocks noChangeArrowheads="1"/>
          </p:cNvSpPr>
          <p:nvPr/>
        </p:nvSpPr>
        <p:spPr bwMode="auto">
          <a:xfrm rot="9009176">
            <a:off x="5953125" y="3956050"/>
            <a:ext cx="1330325" cy="85248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47" name="Rectangle 51"/>
          <p:cNvSpPr>
            <a:spLocks noChangeArrowheads="1"/>
          </p:cNvSpPr>
          <p:nvPr/>
        </p:nvSpPr>
        <p:spPr bwMode="auto">
          <a:xfrm>
            <a:off x="236538" y="1563688"/>
            <a:ext cx="3354387" cy="3427412"/>
          </a:xfrm>
          <a:prstGeom prst="rect">
            <a:avLst/>
          </a:prstGeom>
          <a:solidFill>
            <a:schemeClr val="tx1"/>
          </a:solidFill>
          <a:ln w="57150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66" name="Oval 70"/>
          <p:cNvSpPr>
            <a:spLocks noChangeArrowheads="1"/>
          </p:cNvSpPr>
          <p:nvPr/>
        </p:nvSpPr>
        <p:spPr bwMode="auto">
          <a:xfrm rot="63233621">
            <a:off x="2157413" y="3616325"/>
            <a:ext cx="715962" cy="3889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65" name="Oval 69"/>
          <p:cNvSpPr>
            <a:spLocks noChangeArrowheads="1"/>
          </p:cNvSpPr>
          <p:nvPr/>
        </p:nvSpPr>
        <p:spPr bwMode="auto">
          <a:xfrm rot="62248293">
            <a:off x="2484438" y="2559050"/>
            <a:ext cx="715962" cy="3889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64" name="Oval 68"/>
          <p:cNvSpPr>
            <a:spLocks noChangeArrowheads="1"/>
          </p:cNvSpPr>
          <p:nvPr/>
        </p:nvSpPr>
        <p:spPr bwMode="auto">
          <a:xfrm rot="67027976">
            <a:off x="839788" y="1781175"/>
            <a:ext cx="715962" cy="3889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63" name="Oval 67"/>
          <p:cNvSpPr>
            <a:spLocks noChangeArrowheads="1"/>
          </p:cNvSpPr>
          <p:nvPr/>
        </p:nvSpPr>
        <p:spPr bwMode="auto">
          <a:xfrm rot="61739758">
            <a:off x="2020887" y="2290763"/>
            <a:ext cx="715963" cy="3889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62" name="Oval 66"/>
          <p:cNvSpPr>
            <a:spLocks noChangeArrowheads="1"/>
          </p:cNvSpPr>
          <p:nvPr/>
        </p:nvSpPr>
        <p:spPr bwMode="auto">
          <a:xfrm rot="39382181">
            <a:off x="1304925" y="3128963"/>
            <a:ext cx="715963" cy="3889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61" name="Oval 65"/>
          <p:cNvSpPr>
            <a:spLocks noChangeArrowheads="1"/>
          </p:cNvSpPr>
          <p:nvPr/>
        </p:nvSpPr>
        <p:spPr bwMode="auto">
          <a:xfrm rot="-1641667">
            <a:off x="665163" y="3854450"/>
            <a:ext cx="715962" cy="3889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60" name="Oval 64"/>
          <p:cNvSpPr>
            <a:spLocks noChangeArrowheads="1"/>
          </p:cNvSpPr>
          <p:nvPr/>
        </p:nvSpPr>
        <p:spPr bwMode="auto">
          <a:xfrm rot="2426456">
            <a:off x="2668588" y="4341813"/>
            <a:ext cx="715962" cy="3889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05" name="Rectangle 9"/>
          <p:cNvSpPr>
            <a:spLocks noChangeArrowheads="1"/>
          </p:cNvSpPr>
          <p:nvPr/>
        </p:nvSpPr>
        <p:spPr bwMode="auto">
          <a:xfrm>
            <a:off x="3827463" y="1279525"/>
            <a:ext cx="1477962" cy="37258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9513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1381125"/>
            <a:ext cx="1100138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51302" name="Rectangle 6"/>
          <p:cNvSpPr>
            <a:spLocks noChangeArrowheads="1"/>
          </p:cNvSpPr>
          <p:nvPr/>
        </p:nvSpPr>
        <p:spPr bwMode="auto">
          <a:xfrm>
            <a:off x="4040188" y="1381125"/>
            <a:ext cx="1144587" cy="3513138"/>
          </a:xfrm>
          <a:prstGeom prst="rect">
            <a:avLst/>
          </a:prstGeom>
          <a:gradFill rotWithShape="1">
            <a:gsLst>
              <a:gs pos="0">
                <a:schemeClr val="accent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03" name="Oval 7"/>
          <p:cNvSpPr>
            <a:spLocks noChangeAspect="1" noChangeArrowheads="1"/>
          </p:cNvSpPr>
          <p:nvPr/>
        </p:nvSpPr>
        <p:spPr bwMode="auto">
          <a:xfrm>
            <a:off x="3981450" y="1851025"/>
            <a:ext cx="574675" cy="57467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04" name="Oval 8"/>
          <p:cNvSpPr>
            <a:spLocks noChangeAspect="1" noChangeArrowheads="1"/>
          </p:cNvSpPr>
          <p:nvPr/>
        </p:nvSpPr>
        <p:spPr bwMode="auto">
          <a:xfrm>
            <a:off x="3979863" y="2847975"/>
            <a:ext cx="574675" cy="574675"/>
          </a:xfrm>
          <a:prstGeom prst="ellips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0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685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/>
              <a:t>Ultracold alkali fermions</a:t>
            </a:r>
          </a:p>
        </p:txBody>
      </p:sp>
      <p:sp>
        <p:nvSpPr>
          <p:cNvPr id="951309" name="Oval 13"/>
          <p:cNvSpPr>
            <a:spLocks noChangeAspect="1" noChangeArrowheads="1"/>
          </p:cNvSpPr>
          <p:nvPr/>
        </p:nvSpPr>
        <p:spPr bwMode="auto">
          <a:xfrm>
            <a:off x="1687513" y="215265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12" name="Oval 16"/>
          <p:cNvSpPr>
            <a:spLocks noChangeAspect="1" noChangeArrowheads="1"/>
          </p:cNvSpPr>
          <p:nvPr/>
        </p:nvSpPr>
        <p:spPr bwMode="auto">
          <a:xfrm>
            <a:off x="6610350" y="3954463"/>
            <a:ext cx="534988" cy="53498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304F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13" name="Oval 17"/>
          <p:cNvSpPr>
            <a:spLocks noChangeAspect="1" noChangeArrowheads="1"/>
          </p:cNvSpPr>
          <p:nvPr/>
        </p:nvSpPr>
        <p:spPr bwMode="auto">
          <a:xfrm>
            <a:off x="2341563" y="224472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14" name="Oval 18"/>
          <p:cNvSpPr>
            <a:spLocks noChangeAspect="1" noChangeArrowheads="1"/>
          </p:cNvSpPr>
          <p:nvPr/>
        </p:nvSpPr>
        <p:spPr bwMode="auto">
          <a:xfrm>
            <a:off x="2944813" y="190023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15" name="Oval 19"/>
          <p:cNvSpPr>
            <a:spLocks noChangeAspect="1" noChangeArrowheads="1"/>
          </p:cNvSpPr>
          <p:nvPr/>
        </p:nvSpPr>
        <p:spPr bwMode="auto">
          <a:xfrm>
            <a:off x="1428750" y="234315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16" name="Oval 20"/>
          <p:cNvSpPr>
            <a:spLocks noChangeAspect="1" noChangeArrowheads="1"/>
          </p:cNvSpPr>
          <p:nvPr/>
        </p:nvSpPr>
        <p:spPr bwMode="auto">
          <a:xfrm>
            <a:off x="2211388" y="460533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17" name="Oval 21"/>
          <p:cNvSpPr>
            <a:spLocks noChangeAspect="1" noChangeArrowheads="1"/>
          </p:cNvSpPr>
          <p:nvPr/>
        </p:nvSpPr>
        <p:spPr bwMode="auto">
          <a:xfrm>
            <a:off x="2828925" y="251618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18" name="Oval 22"/>
          <p:cNvSpPr>
            <a:spLocks noChangeAspect="1" noChangeArrowheads="1"/>
          </p:cNvSpPr>
          <p:nvPr/>
        </p:nvSpPr>
        <p:spPr bwMode="auto">
          <a:xfrm>
            <a:off x="2609850" y="272097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19" name="Oval 23"/>
          <p:cNvSpPr>
            <a:spLocks noChangeAspect="1" noChangeArrowheads="1"/>
          </p:cNvSpPr>
          <p:nvPr/>
        </p:nvSpPr>
        <p:spPr bwMode="auto">
          <a:xfrm>
            <a:off x="2174875" y="324167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20" name="Oval 24"/>
          <p:cNvSpPr>
            <a:spLocks noChangeAspect="1" noChangeArrowheads="1"/>
          </p:cNvSpPr>
          <p:nvPr/>
        </p:nvSpPr>
        <p:spPr bwMode="auto">
          <a:xfrm>
            <a:off x="2166938" y="243998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21" name="Oval 25"/>
          <p:cNvSpPr>
            <a:spLocks noChangeAspect="1" noChangeArrowheads="1"/>
          </p:cNvSpPr>
          <p:nvPr/>
        </p:nvSpPr>
        <p:spPr bwMode="auto">
          <a:xfrm>
            <a:off x="1139825" y="283845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22" name="Oval 26"/>
          <p:cNvSpPr>
            <a:spLocks noChangeAspect="1" noChangeArrowheads="1"/>
          </p:cNvSpPr>
          <p:nvPr/>
        </p:nvSpPr>
        <p:spPr bwMode="auto">
          <a:xfrm>
            <a:off x="2249488" y="374332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23" name="Oval 27"/>
          <p:cNvSpPr>
            <a:spLocks noChangeAspect="1" noChangeArrowheads="1"/>
          </p:cNvSpPr>
          <p:nvPr/>
        </p:nvSpPr>
        <p:spPr bwMode="auto">
          <a:xfrm>
            <a:off x="1743075" y="441642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24" name="Oval 28"/>
          <p:cNvSpPr>
            <a:spLocks noChangeAspect="1" noChangeArrowheads="1"/>
          </p:cNvSpPr>
          <p:nvPr/>
        </p:nvSpPr>
        <p:spPr bwMode="auto">
          <a:xfrm>
            <a:off x="8043863" y="3155950"/>
            <a:ext cx="534987" cy="53498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28" name="Oval 32"/>
          <p:cNvSpPr>
            <a:spLocks noChangeAspect="1" noChangeArrowheads="1"/>
          </p:cNvSpPr>
          <p:nvPr/>
        </p:nvSpPr>
        <p:spPr bwMode="auto">
          <a:xfrm>
            <a:off x="7069138" y="3149600"/>
            <a:ext cx="534987" cy="53498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30" name="Oval 34"/>
          <p:cNvSpPr>
            <a:spLocks noChangeAspect="1" noChangeArrowheads="1"/>
          </p:cNvSpPr>
          <p:nvPr/>
        </p:nvSpPr>
        <p:spPr bwMode="auto">
          <a:xfrm>
            <a:off x="6223000" y="2217738"/>
            <a:ext cx="534988" cy="53498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31" name="Oval 35"/>
          <p:cNvSpPr>
            <a:spLocks noChangeAspect="1" noChangeArrowheads="1"/>
          </p:cNvSpPr>
          <p:nvPr/>
        </p:nvSpPr>
        <p:spPr bwMode="auto">
          <a:xfrm>
            <a:off x="5851525" y="1760538"/>
            <a:ext cx="534988" cy="53498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304F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32" name="Oval 36"/>
          <p:cNvSpPr>
            <a:spLocks noChangeAspect="1" noChangeArrowheads="1"/>
          </p:cNvSpPr>
          <p:nvPr/>
        </p:nvSpPr>
        <p:spPr bwMode="auto">
          <a:xfrm>
            <a:off x="7124700" y="1981200"/>
            <a:ext cx="534988" cy="53498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304F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33" name="Oval 37"/>
          <p:cNvSpPr>
            <a:spLocks noChangeAspect="1" noChangeArrowheads="1"/>
          </p:cNvSpPr>
          <p:nvPr/>
        </p:nvSpPr>
        <p:spPr bwMode="auto">
          <a:xfrm>
            <a:off x="6108700" y="4268788"/>
            <a:ext cx="534988" cy="53498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34" name="Oval 38"/>
          <p:cNvSpPr>
            <a:spLocks noChangeAspect="1" noChangeArrowheads="1"/>
          </p:cNvSpPr>
          <p:nvPr/>
        </p:nvSpPr>
        <p:spPr bwMode="auto">
          <a:xfrm>
            <a:off x="6057900" y="3178175"/>
            <a:ext cx="534988" cy="53498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304F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35" name="Oval 39"/>
          <p:cNvSpPr>
            <a:spLocks noChangeAspect="1" noChangeArrowheads="1"/>
          </p:cNvSpPr>
          <p:nvPr/>
        </p:nvSpPr>
        <p:spPr bwMode="auto">
          <a:xfrm>
            <a:off x="7772400" y="2643188"/>
            <a:ext cx="534988" cy="53498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304F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36" name="Oval 40"/>
          <p:cNvSpPr>
            <a:spLocks noChangeAspect="1" noChangeArrowheads="1"/>
          </p:cNvSpPr>
          <p:nvPr/>
        </p:nvSpPr>
        <p:spPr bwMode="auto">
          <a:xfrm>
            <a:off x="8105775" y="1860550"/>
            <a:ext cx="534988" cy="53498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37" name="Oval 41"/>
          <p:cNvSpPr>
            <a:spLocks noChangeAspect="1" noChangeArrowheads="1"/>
          </p:cNvSpPr>
          <p:nvPr/>
        </p:nvSpPr>
        <p:spPr bwMode="auto">
          <a:xfrm>
            <a:off x="674688" y="225107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38" name="Oval 42"/>
          <p:cNvSpPr>
            <a:spLocks noChangeAspect="1" noChangeArrowheads="1"/>
          </p:cNvSpPr>
          <p:nvPr/>
        </p:nvSpPr>
        <p:spPr bwMode="auto">
          <a:xfrm>
            <a:off x="1176338" y="191611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39" name="Oval 43"/>
          <p:cNvSpPr>
            <a:spLocks noChangeAspect="1" noChangeArrowheads="1"/>
          </p:cNvSpPr>
          <p:nvPr/>
        </p:nvSpPr>
        <p:spPr bwMode="auto">
          <a:xfrm>
            <a:off x="955675" y="176212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40" name="Oval 44"/>
          <p:cNvSpPr>
            <a:spLocks noChangeAspect="1" noChangeArrowheads="1"/>
          </p:cNvSpPr>
          <p:nvPr/>
        </p:nvSpPr>
        <p:spPr bwMode="auto">
          <a:xfrm>
            <a:off x="676275" y="277018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41" name="Oval 45"/>
          <p:cNvSpPr>
            <a:spLocks noChangeAspect="1" noChangeArrowheads="1"/>
          </p:cNvSpPr>
          <p:nvPr/>
        </p:nvSpPr>
        <p:spPr bwMode="auto">
          <a:xfrm>
            <a:off x="1482725" y="331628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42" name="Oval 46"/>
          <p:cNvSpPr>
            <a:spLocks noChangeAspect="1" noChangeArrowheads="1"/>
          </p:cNvSpPr>
          <p:nvPr/>
        </p:nvSpPr>
        <p:spPr bwMode="auto">
          <a:xfrm>
            <a:off x="1001713" y="384968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43" name="Rectangle 47"/>
          <p:cNvSpPr>
            <a:spLocks noChangeArrowheads="1"/>
          </p:cNvSpPr>
          <p:nvPr/>
        </p:nvSpPr>
        <p:spPr bwMode="auto">
          <a:xfrm>
            <a:off x="1716088" y="1077913"/>
            <a:ext cx="6858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de-DE" sz="2400">
                <a:solidFill>
                  <a:srgbClr val="FF3300"/>
                </a:solidFill>
                <a:latin typeface="Arial" charset="0"/>
              </a:rPr>
              <a:t>Li</a:t>
            </a:r>
          </a:p>
        </p:txBody>
      </p:sp>
      <p:sp>
        <p:nvSpPr>
          <p:cNvPr id="951344" name="Rectangle 48"/>
          <p:cNvSpPr>
            <a:spLocks noChangeArrowheads="1"/>
          </p:cNvSpPr>
          <p:nvPr/>
        </p:nvSpPr>
        <p:spPr bwMode="auto">
          <a:xfrm>
            <a:off x="1544638" y="904875"/>
            <a:ext cx="3273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000" dirty="0">
                <a:solidFill>
                  <a:srgbClr val="FF3300"/>
                </a:solidFill>
                <a:latin typeface="+mj-lt"/>
              </a:rPr>
              <a:t>6</a:t>
            </a:r>
          </a:p>
        </p:txBody>
      </p:sp>
      <p:sp>
        <p:nvSpPr>
          <p:cNvPr id="951345" name="Rectangle 49"/>
          <p:cNvSpPr>
            <a:spLocks noChangeArrowheads="1"/>
          </p:cNvSpPr>
          <p:nvPr/>
        </p:nvSpPr>
        <p:spPr bwMode="auto">
          <a:xfrm>
            <a:off x="7072313" y="1041400"/>
            <a:ext cx="38893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de-DE" sz="2400">
                <a:solidFill>
                  <a:schemeClr val="accent2"/>
                </a:solidFill>
                <a:latin typeface="Arial" charset="0"/>
              </a:rPr>
              <a:t>K</a:t>
            </a:r>
          </a:p>
        </p:txBody>
      </p:sp>
      <p:sp>
        <p:nvSpPr>
          <p:cNvPr id="951346" name="Rectangle 50"/>
          <p:cNvSpPr>
            <a:spLocks noChangeArrowheads="1"/>
          </p:cNvSpPr>
          <p:nvPr/>
        </p:nvSpPr>
        <p:spPr bwMode="auto">
          <a:xfrm>
            <a:off x="6777038" y="920750"/>
            <a:ext cx="4700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000" dirty="0">
                <a:solidFill>
                  <a:schemeClr val="accent2"/>
                </a:solidFill>
                <a:latin typeface="+mj-lt"/>
              </a:rPr>
              <a:t>40</a:t>
            </a:r>
          </a:p>
        </p:txBody>
      </p:sp>
      <p:sp>
        <p:nvSpPr>
          <p:cNvPr id="951349" name="Oval 53"/>
          <p:cNvSpPr>
            <a:spLocks noChangeAspect="1" noChangeArrowheads="1"/>
          </p:cNvSpPr>
          <p:nvPr/>
        </p:nvSpPr>
        <p:spPr bwMode="auto">
          <a:xfrm>
            <a:off x="2827338" y="314483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50" name="Oval 54"/>
          <p:cNvSpPr>
            <a:spLocks noChangeAspect="1" noChangeArrowheads="1"/>
          </p:cNvSpPr>
          <p:nvPr/>
        </p:nvSpPr>
        <p:spPr bwMode="auto">
          <a:xfrm>
            <a:off x="3105150" y="363696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51" name="Oval 55"/>
          <p:cNvSpPr>
            <a:spLocks noChangeAspect="1" noChangeArrowheads="1"/>
          </p:cNvSpPr>
          <p:nvPr/>
        </p:nvSpPr>
        <p:spPr bwMode="auto">
          <a:xfrm>
            <a:off x="2525713" y="361632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52" name="Oval 56"/>
          <p:cNvSpPr>
            <a:spLocks noChangeAspect="1" noChangeArrowheads="1"/>
          </p:cNvSpPr>
          <p:nvPr/>
        </p:nvSpPr>
        <p:spPr bwMode="auto">
          <a:xfrm>
            <a:off x="1055688" y="455295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53" name="Oval 57"/>
          <p:cNvSpPr>
            <a:spLocks noChangeAspect="1" noChangeArrowheads="1"/>
          </p:cNvSpPr>
          <p:nvPr/>
        </p:nvSpPr>
        <p:spPr bwMode="auto">
          <a:xfrm>
            <a:off x="2798763" y="432117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54" name="Oval 58"/>
          <p:cNvSpPr>
            <a:spLocks noChangeAspect="1" noChangeArrowheads="1"/>
          </p:cNvSpPr>
          <p:nvPr/>
        </p:nvSpPr>
        <p:spPr bwMode="auto">
          <a:xfrm>
            <a:off x="3006725" y="449103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55" name="Oval 59"/>
          <p:cNvSpPr>
            <a:spLocks noChangeAspect="1" noChangeArrowheads="1"/>
          </p:cNvSpPr>
          <p:nvPr/>
        </p:nvSpPr>
        <p:spPr bwMode="auto">
          <a:xfrm>
            <a:off x="1597025" y="305911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56" name="Oval 60"/>
          <p:cNvSpPr>
            <a:spLocks noChangeAspect="1" noChangeArrowheads="1"/>
          </p:cNvSpPr>
          <p:nvPr/>
        </p:nvSpPr>
        <p:spPr bwMode="auto">
          <a:xfrm>
            <a:off x="1522413" y="379888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57" name="Oval 61"/>
          <p:cNvSpPr>
            <a:spLocks noChangeAspect="1" noChangeArrowheads="1"/>
          </p:cNvSpPr>
          <p:nvPr/>
        </p:nvSpPr>
        <p:spPr bwMode="auto">
          <a:xfrm>
            <a:off x="758825" y="397986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58" name="Oval 62"/>
          <p:cNvSpPr>
            <a:spLocks noChangeAspect="1" noChangeArrowheads="1"/>
          </p:cNvSpPr>
          <p:nvPr/>
        </p:nvSpPr>
        <p:spPr bwMode="auto">
          <a:xfrm>
            <a:off x="674688" y="345440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1359" name="Oval 63"/>
          <p:cNvSpPr>
            <a:spLocks noChangeAspect="1" noChangeArrowheads="1"/>
          </p:cNvSpPr>
          <p:nvPr/>
        </p:nvSpPr>
        <p:spPr bwMode="auto">
          <a:xfrm>
            <a:off x="7788275" y="4137025"/>
            <a:ext cx="534988" cy="53498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304F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  <p:custDataLst>
      <p:tags r:id="rId1"/>
    </p:custDataLst>
  </p:cSld>
  <p:clrMapOvr>
    <a:masterClrMapping/>
  </p:clrMapOvr>
  <p:transition advTm="57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1348" grpId="0" animBg="1"/>
      <p:bldP spid="951369" grpId="0" animBg="1"/>
      <p:bldP spid="951368" grpId="0" animBg="1"/>
      <p:bldP spid="951367" grpId="0" animBg="1"/>
      <p:bldP spid="951347" grpId="0" animBg="1"/>
      <p:bldP spid="951366" grpId="0" animBg="1"/>
      <p:bldP spid="951365" grpId="0" animBg="1"/>
      <p:bldP spid="951364" grpId="0" animBg="1"/>
      <p:bldP spid="951363" grpId="0" animBg="1"/>
      <p:bldP spid="951362" grpId="0" animBg="1"/>
      <p:bldP spid="951361" grpId="0" animBg="1"/>
      <p:bldP spid="951360" grpId="0" animBg="1"/>
      <p:bldP spid="951303" grpId="0" animBg="1"/>
      <p:bldP spid="951304" grpId="0" animBg="1"/>
      <p:bldP spid="951309" grpId="0" animBg="1"/>
      <p:bldP spid="951312" grpId="0" animBg="1"/>
      <p:bldP spid="951313" grpId="0" animBg="1"/>
      <p:bldP spid="951314" grpId="0" animBg="1"/>
      <p:bldP spid="951315" grpId="0" animBg="1"/>
      <p:bldP spid="951316" grpId="0" animBg="1"/>
      <p:bldP spid="951317" grpId="0" animBg="1"/>
      <p:bldP spid="951318" grpId="0" animBg="1"/>
      <p:bldP spid="951319" grpId="0" animBg="1"/>
      <p:bldP spid="951320" grpId="0" animBg="1"/>
      <p:bldP spid="951321" grpId="0" animBg="1"/>
      <p:bldP spid="951322" grpId="0" animBg="1"/>
      <p:bldP spid="951323" grpId="0" animBg="1"/>
      <p:bldP spid="951324" grpId="0" animBg="1"/>
      <p:bldP spid="951328" grpId="0" animBg="1"/>
      <p:bldP spid="951330" grpId="0" animBg="1"/>
      <p:bldP spid="951331" grpId="0" animBg="1"/>
      <p:bldP spid="951332" grpId="0" animBg="1"/>
      <p:bldP spid="951333" grpId="0" animBg="1"/>
      <p:bldP spid="951334" grpId="0" animBg="1"/>
      <p:bldP spid="951335" grpId="0" animBg="1"/>
      <p:bldP spid="951336" grpId="0" animBg="1"/>
      <p:bldP spid="951337" grpId="0" animBg="1"/>
      <p:bldP spid="951338" grpId="0" animBg="1"/>
      <p:bldP spid="951339" grpId="0" animBg="1"/>
      <p:bldP spid="951340" grpId="0" animBg="1"/>
      <p:bldP spid="951341" grpId="0" animBg="1"/>
      <p:bldP spid="951342" grpId="0" animBg="1"/>
      <p:bldP spid="951343" grpId="0"/>
      <p:bldP spid="951344" grpId="0"/>
      <p:bldP spid="951345" grpId="0"/>
      <p:bldP spid="951346" grpId="0"/>
      <p:bldP spid="951349" grpId="0" animBg="1"/>
      <p:bldP spid="951350" grpId="0" animBg="1"/>
      <p:bldP spid="951351" grpId="0" animBg="1"/>
      <p:bldP spid="951352" grpId="0" animBg="1"/>
      <p:bldP spid="951353" grpId="0" animBg="1"/>
      <p:bldP spid="951354" grpId="0" animBg="1"/>
      <p:bldP spid="951355" grpId="0" animBg="1"/>
      <p:bldP spid="951356" grpId="0" animBg="1"/>
      <p:bldP spid="951357" grpId="0" animBg="1"/>
      <p:bldP spid="951358" grpId="0" animBg="1"/>
      <p:bldP spid="95135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/>
          <p:cNvSpPr/>
          <p:nvPr/>
        </p:nvSpPr>
        <p:spPr bwMode="auto">
          <a:xfrm>
            <a:off x="552893" y="1052623"/>
            <a:ext cx="8027581" cy="526311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602" name="Titel 1"/>
          <p:cNvSpPr>
            <a:spLocks noGrp="1"/>
          </p:cNvSpPr>
          <p:nvPr>
            <p:ph type="title"/>
          </p:nvPr>
        </p:nvSpPr>
        <p:spPr bwMode="auto">
          <a:xfrm>
            <a:off x="396875" y="762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AT" i="0" dirty="0" smtClean="0"/>
              <a:t>A </a:t>
            </a:r>
            <a:r>
              <a:rPr lang="de-AT" i="0" dirty="0" err="1" smtClean="0"/>
              <a:t>thermometer</a:t>
            </a:r>
            <a:r>
              <a:rPr lang="de-AT" i="0" dirty="0" smtClean="0"/>
              <a:t>!</a:t>
            </a:r>
            <a:endParaRPr lang="de-DE" i="0" dirty="0" smtClean="0"/>
          </a:p>
        </p:txBody>
      </p:sp>
      <p:sp>
        <p:nvSpPr>
          <p:cNvPr id="17" name="Freihandform 16"/>
          <p:cNvSpPr/>
          <p:nvPr/>
        </p:nvSpPr>
        <p:spPr bwMode="auto">
          <a:xfrm>
            <a:off x="3010620" y="4408098"/>
            <a:ext cx="2993366" cy="1466491"/>
          </a:xfrm>
          <a:custGeom>
            <a:avLst/>
            <a:gdLst>
              <a:gd name="connsiteX0" fmla="*/ 0 w 2846717"/>
              <a:gd name="connsiteY0" fmla="*/ 0 h 1466491"/>
              <a:gd name="connsiteX1" fmla="*/ 215660 w 2846717"/>
              <a:gd name="connsiteY1" fmla="*/ 198408 h 1466491"/>
              <a:gd name="connsiteX2" fmla="*/ 431321 w 2846717"/>
              <a:gd name="connsiteY2" fmla="*/ 448574 h 1466491"/>
              <a:gd name="connsiteX3" fmla="*/ 586596 w 2846717"/>
              <a:gd name="connsiteY3" fmla="*/ 664234 h 1466491"/>
              <a:gd name="connsiteX4" fmla="*/ 793630 w 2846717"/>
              <a:gd name="connsiteY4" fmla="*/ 923027 h 1466491"/>
              <a:gd name="connsiteX5" fmla="*/ 948906 w 2846717"/>
              <a:gd name="connsiteY5" fmla="*/ 1121434 h 1466491"/>
              <a:gd name="connsiteX6" fmla="*/ 1078302 w 2846717"/>
              <a:gd name="connsiteY6" fmla="*/ 1268083 h 1466491"/>
              <a:gd name="connsiteX7" fmla="*/ 1293962 w 2846717"/>
              <a:gd name="connsiteY7" fmla="*/ 1423359 h 1466491"/>
              <a:gd name="connsiteX8" fmla="*/ 1483743 w 2846717"/>
              <a:gd name="connsiteY8" fmla="*/ 1466491 h 1466491"/>
              <a:gd name="connsiteX9" fmla="*/ 1682151 w 2846717"/>
              <a:gd name="connsiteY9" fmla="*/ 1423359 h 1466491"/>
              <a:gd name="connsiteX10" fmla="*/ 1871932 w 2846717"/>
              <a:gd name="connsiteY10" fmla="*/ 1276710 h 1466491"/>
              <a:gd name="connsiteX11" fmla="*/ 2027207 w 2846717"/>
              <a:gd name="connsiteY11" fmla="*/ 1078302 h 1466491"/>
              <a:gd name="connsiteX12" fmla="*/ 2225615 w 2846717"/>
              <a:gd name="connsiteY12" fmla="*/ 862642 h 1466491"/>
              <a:gd name="connsiteX13" fmla="*/ 2389517 w 2846717"/>
              <a:gd name="connsiteY13" fmla="*/ 629728 h 1466491"/>
              <a:gd name="connsiteX14" fmla="*/ 2631056 w 2846717"/>
              <a:gd name="connsiteY14" fmla="*/ 327804 h 1466491"/>
              <a:gd name="connsiteX15" fmla="*/ 2846717 w 2846717"/>
              <a:gd name="connsiteY15" fmla="*/ 129396 h 1466491"/>
              <a:gd name="connsiteX0" fmla="*/ 0 w 2993366"/>
              <a:gd name="connsiteY0" fmla="*/ 0 h 1466491"/>
              <a:gd name="connsiteX1" fmla="*/ 215660 w 2993366"/>
              <a:gd name="connsiteY1" fmla="*/ 198408 h 1466491"/>
              <a:gd name="connsiteX2" fmla="*/ 431321 w 2993366"/>
              <a:gd name="connsiteY2" fmla="*/ 448574 h 1466491"/>
              <a:gd name="connsiteX3" fmla="*/ 586596 w 2993366"/>
              <a:gd name="connsiteY3" fmla="*/ 664234 h 1466491"/>
              <a:gd name="connsiteX4" fmla="*/ 793630 w 2993366"/>
              <a:gd name="connsiteY4" fmla="*/ 923027 h 1466491"/>
              <a:gd name="connsiteX5" fmla="*/ 948906 w 2993366"/>
              <a:gd name="connsiteY5" fmla="*/ 1121434 h 1466491"/>
              <a:gd name="connsiteX6" fmla="*/ 1078302 w 2993366"/>
              <a:gd name="connsiteY6" fmla="*/ 1268083 h 1466491"/>
              <a:gd name="connsiteX7" fmla="*/ 1293962 w 2993366"/>
              <a:gd name="connsiteY7" fmla="*/ 1423359 h 1466491"/>
              <a:gd name="connsiteX8" fmla="*/ 1483743 w 2993366"/>
              <a:gd name="connsiteY8" fmla="*/ 1466491 h 1466491"/>
              <a:gd name="connsiteX9" fmla="*/ 1682151 w 2993366"/>
              <a:gd name="connsiteY9" fmla="*/ 1423359 h 1466491"/>
              <a:gd name="connsiteX10" fmla="*/ 1871932 w 2993366"/>
              <a:gd name="connsiteY10" fmla="*/ 1276710 h 1466491"/>
              <a:gd name="connsiteX11" fmla="*/ 2027207 w 2993366"/>
              <a:gd name="connsiteY11" fmla="*/ 1078302 h 1466491"/>
              <a:gd name="connsiteX12" fmla="*/ 2225615 w 2993366"/>
              <a:gd name="connsiteY12" fmla="*/ 862642 h 1466491"/>
              <a:gd name="connsiteX13" fmla="*/ 2389517 w 2993366"/>
              <a:gd name="connsiteY13" fmla="*/ 629728 h 1466491"/>
              <a:gd name="connsiteX14" fmla="*/ 2631056 w 2993366"/>
              <a:gd name="connsiteY14" fmla="*/ 327804 h 1466491"/>
              <a:gd name="connsiteX15" fmla="*/ 2993366 w 2993366"/>
              <a:gd name="connsiteY15" fmla="*/ 0 h 1466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93366" h="1466491">
                <a:moveTo>
                  <a:pt x="0" y="0"/>
                </a:moveTo>
                <a:cubicBezTo>
                  <a:pt x="71886" y="61823"/>
                  <a:pt x="143773" y="123646"/>
                  <a:pt x="215660" y="198408"/>
                </a:cubicBezTo>
                <a:cubicBezTo>
                  <a:pt x="287547" y="273170"/>
                  <a:pt x="369498" y="370936"/>
                  <a:pt x="431321" y="448574"/>
                </a:cubicBezTo>
                <a:cubicBezTo>
                  <a:pt x="493144" y="526212"/>
                  <a:pt x="526211" y="585159"/>
                  <a:pt x="586596" y="664234"/>
                </a:cubicBezTo>
                <a:cubicBezTo>
                  <a:pt x="646981" y="743310"/>
                  <a:pt x="733245" y="846827"/>
                  <a:pt x="793630" y="923027"/>
                </a:cubicBezTo>
                <a:cubicBezTo>
                  <a:pt x="854015" y="999227"/>
                  <a:pt x="901461" y="1063925"/>
                  <a:pt x="948906" y="1121434"/>
                </a:cubicBezTo>
                <a:cubicBezTo>
                  <a:pt x="996351" y="1178943"/>
                  <a:pt x="1020793" y="1217762"/>
                  <a:pt x="1078302" y="1268083"/>
                </a:cubicBezTo>
                <a:cubicBezTo>
                  <a:pt x="1135811" y="1318404"/>
                  <a:pt x="1226389" y="1390291"/>
                  <a:pt x="1293962" y="1423359"/>
                </a:cubicBezTo>
                <a:cubicBezTo>
                  <a:pt x="1361535" y="1456427"/>
                  <a:pt x="1419045" y="1466491"/>
                  <a:pt x="1483743" y="1466491"/>
                </a:cubicBezTo>
                <a:cubicBezTo>
                  <a:pt x="1548441" y="1466491"/>
                  <a:pt x="1617453" y="1454989"/>
                  <a:pt x="1682151" y="1423359"/>
                </a:cubicBezTo>
                <a:cubicBezTo>
                  <a:pt x="1746849" y="1391729"/>
                  <a:pt x="1814423" y="1334219"/>
                  <a:pt x="1871932" y="1276710"/>
                </a:cubicBezTo>
                <a:cubicBezTo>
                  <a:pt x="1929441" y="1219201"/>
                  <a:pt x="1968260" y="1147313"/>
                  <a:pt x="2027207" y="1078302"/>
                </a:cubicBezTo>
                <a:cubicBezTo>
                  <a:pt x="2086154" y="1009291"/>
                  <a:pt x="2165230" y="937404"/>
                  <a:pt x="2225615" y="862642"/>
                </a:cubicBezTo>
                <a:cubicBezTo>
                  <a:pt x="2286000" y="787880"/>
                  <a:pt x="2321944" y="718868"/>
                  <a:pt x="2389517" y="629728"/>
                </a:cubicBezTo>
                <a:cubicBezTo>
                  <a:pt x="2457090" y="540588"/>
                  <a:pt x="2530415" y="432759"/>
                  <a:pt x="2631056" y="327804"/>
                </a:cubicBezTo>
                <a:cubicBezTo>
                  <a:pt x="2731697" y="222849"/>
                  <a:pt x="2923635" y="57509"/>
                  <a:pt x="2993366" y="0"/>
                </a:cubicBezTo>
              </a:path>
            </a:pathLst>
          </a:cu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Freihandform 21"/>
          <p:cNvSpPr/>
          <p:nvPr/>
        </p:nvSpPr>
        <p:spPr bwMode="auto">
          <a:xfrm>
            <a:off x="2286000" y="4048755"/>
            <a:ext cx="4559599" cy="434612"/>
          </a:xfrm>
          <a:custGeom>
            <a:avLst/>
            <a:gdLst>
              <a:gd name="connsiteX0" fmla="*/ 579407 w 4839419"/>
              <a:gd name="connsiteY0" fmla="*/ 15815 h 232912"/>
              <a:gd name="connsiteX1" fmla="*/ 4228381 w 4839419"/>
              <a:gd name="connsiteY1" fmla="*/ 15815 h 232912"/>
              <a:gd name="connsiteX2" fmla="*/ 4245634 w 4839419"/>
              <a:gd name="connsiteY2" fmla="*/ 15815 h 232912"/>
              <a:gd name="connsiteX3" fmla="*/ 4073105 w 4839419"/>
              <a:gd name="connsiteY3" fmla="*/ 102079 h 232912"/>
              <a:gd name="connsiteX4" fmla="*/ 3917830 w 4839419"/>
              <a:gd name="connsiteY4" fmla="*/ 214222 h 232912"/>
              <a:gd name="connsiteX5" fmla="*/ 3883324 w 4839419"/>
              <a:gd name="connsiteY5" fmla="*/ 214222 h 232912"/>
              <a:gd name="connsiteX6" fmla="*/ 941717 w 4839419"/>
              <a:gd name="connsiteY6" fmla="*/ 214222 h 232912"/>
              <a:gd name="connsiteX7" fmla="*/ 907211 w 4839419"/>
              <a:gd name="connsiteY7" fmla="*/ 196969 h 232912"/>
              <a:gd name="connsiteX8" fmla="*/ 751936 w 4839419"/>
              <a:gd name="connsiteY8" fmla="*/ 110705 h 232912"/>
              <a:gd name="connsiteX9" fmla="*/ 579407 w 4839419"/>
              <a:gd name="connsiteY9" fmla="*/ 15815 h 232912"/>
              <a:gd name="connsiteX0" fmla="*/ 133709 w 4393721"/>
              <a:gd name="connsiteY0" fmla="*/ 15815 h 264543"/>
              <a:gd name="connsiteX1" fmla="*/ 3782683 w 4393721"/>
              <a:gd name="connsiteY1" fmla="*/ 15815 h 264543"/>
              <a:gd name="connsiteX2" fmla="*/ 3799936 w 4393721"/>
              <a:gd name="connsiteY2" fmla="*/ 15815 h 264543"/>
              <a:gd name="connsiteX3" fmla="*/ 3627407 w 4393721"/>
              <a:gd name="connsiteY3" fmla="*/ 102079 h 264543"/>
              <a:gd name="connsiteX4" fmla="*/ 3472132 w 4393721"/>
              <a:gd name="connsiteY4" fmla="*/ 214222 h 264543"/>
              <a:gd name="connsiteX5" fmla="*/ 3437626 w 4393721"/>
              <a:gd name="connsiteY5" fmla="*/ 214222 h 264543"/>
              <a:gd name="connsiteX6" fmla="*/ 496019 w 4393721"/>
              <a:gd name="connsiteY6" fmla="*/ 214222 h 264543"/>
              <a:gd name="connsiteX7" fmla="*/ 461513 w 4393721"/>
              <a:gd name="connsiteY7" fmla="*/ 196969 h 264543"/>
              <a:gd name="connsiteX8" fmla="*/ 306238 w 4393721"/>
              <a:gd name="connsiteY8" fmla="*/ 110705 h 264543"/>
              <a:gd name="connsiteX9" fmla="*/ 133709 w 4393721"/>
              <a:gd name="connsiteY9" fmla="*/ 15815 h 264543"/>
              <a:gd name="connsiteX0" fmla="*/ 0 w 4260012"/>
              <a:gd name="connsiteY0" fmla="*/ 15815 h 264543"/>
              <a:gd name="connsiteX1" fmla="*/ 3648974 w 4260012"/>
              <a:gd name="connsiteY1" fmla="*/ 15815 h 264543"/>
              <a:gd name="connsiteX2" fmla="*/ 3666227 w 4260012"/>
              <a:gd name="connsiteY2" fmla="*/ 15815 h 264543"/>
              <a:gd name="connsiteX3" fmla="*/ 3493698 w 4260012"/>
              <a:gd name="connsiteY3" fmla="*/ 102079 h 264543"/>
              <a:gd name="connsiteX4" fmla="*/ 3338423 w 4260012"/>
              <a:gd name="connsiteY4" fmla="*/ 214222 h 264543"/>
              <a:gd name="connsiteX5" fmla="*/ 3303917 w 4260012"/>
              <a:gd name="connsiteY5" fmla="*/ 214222 h 264543"/>
              <a:gd name="connsiteX6" fmla="*/ 362310 w 4260012"/>
              <a:gd name="connsiteY6" fmla="*/ 214222 h 264543"/>
              <a:gd name="connsiteX7" fmla="*/ 327804 w 4260012"/>
              <a:gd name="connsiteY7" fmla="*/ 196969 h 264543"/>
              <a:gd name="connsiteX8" fmla="*/ 172529 w 4260012"/>
              <a:gd name="connsiteY8" fmla="*/ 110705 h 264543"/>
              <a:gd name="connsiteX9" fmla="*/ 0 w 4260012"/>
              <a:gd name="connsiteY9" fmla="*/ 15815 h 264543"/>
              <a:gd name="connsiteX0" fmla="*/ 0 w 4260012"/>
              <a:gd name="connsiteY0" fmla="*/ 704490 h 953218"/>
              <a:gd name="connsiteX1" fmla="*/ 3648974 w 4260012"/>
              <a:gd name="connsiteY1" fmla="*/ 704490 h 953218"/>
              <a:gd name="connsiteX2" fmla="*/ 3666227 w 4260012"/>
              <a:gd name="connsiteY2" fmla="*/ 704490 h 953218"/>
              <a:gd name="connsiteX3" fmla="*/ 3493698 w 4260012"/>
              <a:gd name="connsiteY3" fmla="*/ 790754 h 953218"/>
              <a:gd name="connsiteX4" fmla="*/ 3338423 w 4260012"/>
              <a:gd name="connsiteY4" fmla="*/ 902897 h 953218"/>
              <a:gd name="connsiteX5" fmla="*/ 3303917 w 4260012"/>
              <a:gd name="connsiteY5" fmla="*/ 902897 h 953218"/>
              <a:gd name="connsiteX6" fmla="*/ 362310 w 4260012"/>
              <a:gd name="connsiteY6" fmla="*/ 902897 h 953218"/>
              <a:gd name="connsiteX7" fmla="*/ 327804 w 4260012"/>
              <a:gd name="connsiteY7" fmla="*/ 885644 h 953218"/>
              <a:gd name="connsiteX8" fmla="*/ 172529 w 4260012"/>
              <a:gd name="connsiteY8" fmla="*/ 799380 h 953218"/>
              <a:gd name="connsiteX9" fmla="*/ 0 w 4260012"/>
              <a:gd name="connsiteY9" fmla="*/ 704490 h 953218"/>
              <a:gd name="connsiteX0" fmla="*/ 0 w 4260012"/>
              <a:gd name="connsiteY0" fmla="*/ 704490 h 953218"/>
              <a:gd name="connsiteX1" fmla="*/ 3648974 w 4260012"/>
              <a:gd name="connsiteY1" fmla="*/ 704490 h 953218"/>
              <a:gd name="connsiteX2" fmla="*/ 3666227 w 4260012"/>
              <a:gd name="connsiteY2" fmla="*/ 704490 h 953218"/>
              <a:gd name="connsiteX3" fmla="*/ 3493698 w 4260012"/>
              <a:gd name="connsiteY3" fmla="*/ 790754 h 953218"/>
              <a:gd name="connsiteX4" fmla="*/ 3338423 w 4260012"/>
              <a:gd name="connsiteY4" fmla="*/ 902897 h 953218"/>
              <a:gd name="connsiteX5" fmla="*/ 3303917 w 4260012"/>
              <a:gd name="connsiteY5" fmla="*/ 902897 h 953218"/>
              <a:gd name="connsiteX6" fmla="*/ 362310 w 4260012"/>
              <a:gd name="connsiteY6" fmla="*/ 902897 h 953218"/>
              <a:gd name="connsiteX7" fmla="*/ 327804 w 4260012"/>
              <a:gd name="connsiteY7" fmla="*/ 885644 h 953218"/>
              <a:gd name="connsiteX8" fmla="*/ 172529 w 4260012"/>
              <a:gd name="connsiteY8" fmla="*/ 799380 h 953218"/>
              <a:gd name="connsiteX9" fmla="*/ 0 w 4260012"/>
              <a:gd name="connsiteY9" fmla="*/ 704490 h 953218"/>
              <a:gd name="connsiteX0" fmla="*/ 0 w 4260012"/>
              <a:gd name="connsiteY0" fmla="*/ 704490 h 953218"/>
              <a:gd name="connsiteX1" fmla="*/ 3648974 w 4260012"/>
              <a:gd name="connsiteY1" fmla="*/ 704490 h 953218"/>
              <a:gd name="connsiteX2" fmla="*/ 3666227 w 4260012"/>
              <a:gd name="connsiteY2" fmla="*/ 704490 h 953218"/>
              <a:gd name="connsiteX3" fmla="*/ 3812875 w 4260012"/>
              <a:gd name="connsiteY3" fmla="*/ 877018 h 953218"/>
              <a:gd name="connsiteX4" fmla="*/ 3493698 w 4260012"/>
              <a:gd name="connsiteY4" fmla="*/ 790754 h 953218"/>
              <a:gd name="connsiteX5" fmla="*/ 3338423 w 4260012"/>
              <a:gd name="connsiteY5" fmla="*/ 902897 h 953218"/>
              <a:gd name="connsiteX6" fmla="*/ 3303917 w 4260012"/>
              <a:gd name="connsiteY6" fmla="*/ 902897 h 953218"/>
              <a:gd name="connsiteX7" fmla="*/ 362310 w 4260012"/>
              <a:gd name="connsiteY7" fmla="*/ 902897 h 953218"/>
              <a:gd name="connsiteX8" fmla="*/ 327804 w 4260012"/>
              <a:gd name="connsiteY8" fmla="*/ 885644 h 953218"/>
              <a:gd name="connsiteX9" fmla="*/ 172529 w 4260012"/>
              <a:gd name="connsiteY9" fmla="*/ 799380 h 953218"/>
              <a:gd name="connsiteX10" fmla="*/ 0 w 4260012"/>
              <a:gd name="connsiteY10" fmla="*/ 704490 h 953218"/>
              <a:gd name="connsiteX0" fmla="*/ 0 w 4260012"/>
              <a:gd name="connsiteY0" fmla="*/ 704490 h 953218"/>
              <a:gd name="connsiteX1" fmla="*/ 3648974 w 4260012"/>
              <a:gd name="connsiteY1" fmla="*/ 704490 h 953218"/>
              <a:gd name="connsiteX2" fmla="*/ 3666227 w 4260012"/>
              <a:gd name="connsiteY2" fmla="*/ 704490 h 953218"/>
              <a:gd name="connsiteX3" fmla="*/ 3881886 w 4260012"/>
              <a:gd name="connsiteY3" fmla="*/ 833886 h 953218"/>
              <a:gd name="connsiteX4" fmla="*/ 3812875 w 4260012"/>
              <a:gd name="connsiteY4" fmla="*/ 877018 h 953218"/>
              <a:gd name="connsiteX5" fmla="*/ 3493698 w 4260012"/>
              <a:gd name="connsiteY5" fmla="*/ 790754 h 953218"/>
              <a:gd name="connsiteX6" fmla="*/ 3338423 w 4260012"/>
              <a:gd name="connsiteY6" fmla="*/ 902897 h 953218"/>
              <a:gd name="connsiteX7" fmla="*/ 3303917 w 4260012"/>
              <a:gd name="connsiteY7" fmla="*/ 902897 h 953218"/>
              <a:gd name="connsiteX8" fmla="*/ 362310 w 4260012"/>
              <a:gd name="connsiteY8" fmla="*/ 902897 h 953218"/>
              <a:gd name="connsiteX9" fmla="*/ 327804 w 4260012"/>
              <a:gd name="connsiteY9" fmla="*/ 885644 h 953218"/>
              <a:gd name="connsiteX10" fmla="*/ 172529 w 4260012"/>
              <a:gd name="connsiteY10" fmla="*/ 799380 h 953218"/>
              <a:gd name="connsiteX11" fmla="*/ 0 w 4260012"/>
              <a:gd name="connsiteY11" fmla="*/ 704490 h 953218"/>
              <a:gd name="connsiteX0" fmla="*/ 0 w 4260012"/>
              <a:gd name="connsiteY0" fmla="*/ 514709 h 763437"/>
              <a:gd name="connsiteX1" fmla="*/ 3648974 w 4260012"/>
              <a:gd name="connsiteY1" fmla="*/ 514709 h 763437"/>
              <a:gd name="connsiteX2" fmla="*/ 3838755 w 4260012"/>
              <a:gd name="connsiteY2" fmla="*/ 704490 h 763437"/>
              <a:gd name="connsiteX3" fmla="*/ 3881886 w 4260012"/>
              <a:gd name="connsiteY3" fmla="*/ 644105 h 763437"/>
              <a:gd name="connsiteX4" fmla="*/ 3812875 w 4260012"/>
              <a:gd name="connsiteY4" fmla="*/ 687237 h 763437"/>
              <a:gd name="connsiteX5" fmla="*/ 3493698 w 4260012"/>
              <a:gd name="connsiteY5" fmla="*/ 600973 h 763437"/>
              <a:gd name="connsiteX6" fmla="*/ 3338423 w 4260012"/>
              <a:gd name="connsiteY6" fmla="*/ 713116 h 763437"/>
              <a:gd name="connsiteX7" fmla="*/ 3303917 w 4260012"/>
              <a:gd name="connsiteY7" fmla="*/ 713116 h 763437"/>
              <a:gd name="connsiteX8" fmla="*/ 362310 w 4260012"/>
              <a:gd name="connsiteY8" fmla="*/ 713116 h 763437"/>
              <a:gd name="connsiteX9" fmla="*/ 327804 w 4260012"/>
              <a:gd name="connsiteY9" fmla="*/ 695863 h 763437"/>
              <a:gd name="connsiteX10" fmla="*/ 172529 w 4260012"/>
              <a:gd name="connsiteY10" fmla="*/ 609599 h 763437"/>
              <a:gd name="connsiteX11" fmla="*/ 0 w 4260012"/>
              <a:gd name="connsiteY11" fmla="*/ 514709 h 763437"/>
              <a:gd name="connsiteX0" fmla="*/ 0 w 4260012"/>
              <a:gd name="connsiteY0" fmla="*/ 514709 h 763437"/>
              <a:gd name="connsiteX1" fmla="*/ 3648974 w 4260012"/>
              <a:gd name="connsiteY1" fmla="*/ 514709 h 763437"/>
              <a:gd name="connsiteX2" fmla="*/ 3838755 w 4260012"/>
              <a:gd name="connsiteY2" fmla="*/ 704490 h 763437"/>
              <a:gd name="connsiteX3" fmla="*/ 3812875 w 4260012"/>
              <a:gd name="connsiteY3" fmla="*/ 687237 h 763437"/>
              <a:gd name="connsiteX4" fmla="*/ 3493698 w 4260012"/>
              <a:gd name="connsiteY4" fmla="*/ 600973 h 763437"/>
              <a:gd name="connsiteX5" fmla="*/ 3338423 w 4260012"/>
              <a:gd name="connsiteY5" fmla="*/ 713116 h 763437"/>
              <a:gd name="connsiteX6" fmla="*/ 3303917 w 4260012"/>
              <a:gd name="connsiteY6" fmla="*/ 713116 h 763437"/>
              <a:gd name="connsiteX7" fmla="*/ 362310 w 4260012"/>
              <a:gd name="connsiteY7" fmla="*/ 713116 h 763437"/>
              <a:gd name="connsiteX8" fmla="*/ 327804 w 4260012"/>
              <a:gd name="connsiteY8" fmla="*/ 695863 h 763437"/>
              <a:gd name="connsiteX9" fmla="*/ 172529 w 4260012"/>
              <a:gd name="connsiteY9" fmla="*/ 609599 h 763437"/>
              <a:gd name="connsiteX10" fmla="*/ 0 w 4260012"/>
              <a:gd name="connsiteY10" fmla="*/ 514709 h 763437"/>
              <a:gd name="connsiteX0" fmla="*/ 0 w 4260012"/>
              <a:gd name="connsiteY0" fmla="*/ 514709 h 763437"/>
              <a:gd name="connsiteX1" fmla="*/ 3648974 w 4260012"/>
              <a:gd name="connsiteY1" fmla="*/ 514709 h 763437"/>
              <a:gd name="connsiteX2" fmla="*/ 3838755 w 4260012"/>
              <a:gd name="connsiteY2" fmla="*/ 704490 h 763437"/>
              <a:gd name="connsiteX3" fmla="*/ 3493698 w 4260012"/>
              <a:gd name="connsiteY3" fmla="*/ 600973 h 763437"/>
              <a:gd name="connsiteX4" fmla="*/ 3338423 w 4260012"/>
              <a:gd name="connsiteY4" fmla="*/ 713116 h 763437"/>
              <a:gd name="connsiteX5" fmla="*/ 3303917 w 4260012"/>
              <a:gd name="connsiteY5" fmla="*/ 713116 h 763437"/>
              <a:gd name="connsiteX6" fmla="*/ 362310 w 4260012"/>
              <a:gd name="connsiteY6" fmla="*/ 713116 h 763437"/>
              <a:gd name="connsiteX7" fmla="*/ 327804 w 4260012"/>
              <a:gd name="connsiteY7" fmla="*/ 695863 h 763437"/>
              <a:gd name="connsiteX8" fmla="*/ 172529 w 4260012"/>
              <a:gd name="connsiteY8" fmla="*/ 609599 h 763437"/>
              <a:gd name="connsiteX9" fmla="*/ 0 w 4260012"/>
              <a:gd name="connsiteY9" fmla="*/ 514709 h 763437"/>
              <a:gd name="connsiteX0" fmla="*/ 0 w 4231257"/>
              <a:gd name="connsiteY0" fmla="*/ 15815 h 264543"/>
              <a:gd name="connsiteX1" fmla="*/ 3648974 w 4231257"/>
              <a:gd name="connsiteY1" fmla="*/ 15815 h 264543"/>
              <a:gd name="connsiteX2" fmla="*/ 3493698 w 4231257"/>
              <a:gd name="connsiteY2" fmla="*/ 102079 h 264543"/>
              <a:gd name="connsiteX3" fmla="*/ 3338423 w 4231257"/>
              <a:gd name="connsiteY3" fmla="*/ 214222 h 264543"/>
              <a:gd name="connsiteX4" fmla="*/ 3303917 w 4231257"/>
              <a:gd name="connsiteY4" fmla="*/ 214222 h 264543"/>
              <a:gd name="connsiteX5" fmla="*/ 362310 w 4231257"/>
              <a:gd name="connsiteY5" fmla="*/ 214222 h 264543"/>
              <a:gd name="connsiteX6" fmla="*/ 327804 w 4231257"/>
              <a:gd name="connsiteY6" fmla="*/ 196969 h 264543"/>
              <a:gd name="connsiteX7" fmla="*/ 172529 w 4231257"/>
              <a:gd name="connsiteY7" fmla="*/ 110705 h 264543"/>
              <a:gd name="connsiteX8" fmla="*/ 0 w 4231257"/>
              <a:gd name="connsiteY8" fmla="*/ 15815 h 264543"/>
              <a:gd name="connsiteX0" fmla="*/ 0 w 3648974"/>
              <a:gd name="connsiteY0" fmla="*/ 15815 h 264543"/>
              <a:gd name="connsiteX1" fmla="*/ 3648974 w 3648974"/>
              <a:gd name="connsiteY1" fmla="*/ 15815 h 264543"/>
              <a:gd name="connsiteX2" fmla="*/ 3493698 w 3648974"/>
              <a:gd name="connsiteY2" fmla="*/ 102079 h 264543"/>
              <a:gd name="connsiteX3" fmla="*/ 3338423 w 3648974"/>
              <a:gd name="connsiteY3" fmla="*/ 214222 h 264543"/>
              <a:gd name="connsiteX4" fmla="*/ 3303917 w 3648974"/>
              <a:gd name="connsiteY4" fmla="*/ 214222 h 264543"/>
              <a:gd name="connsiteX5" fmla="*/ 362310 w 3648974"/>
              <a:gd name="connsiteY5" fmla="*/ 214222 h 264543"/>
              <a:gd name="connsiteX6" fmla="*/ 327804 w 3648974"/>
              <a:gd name="connsiteY6" fmla="*/ 196969 h 264543"/>
              <a:gd name="connsiteX7" fmla="*/ 172529 w 3648974"/>
              <a:gd name="connsiteY7" fmla="*/ 110705 h 264543"/>
              <a:gd name="connsiteX8" fmla="*/ 0 w 3648974"/>
              <a:gd name="connsiteY8" fmla="*/ 15815 h 264543"/>
              <a:gd name="connsiteX0" fmla="*/ 0 w 3946492"/>
              <a:gd name="connsiteY0" fmla="*/ 15815 h 264543"/>
              <a:gd name="connsiteX1" fmla="*/ 3946492 w 3946492"/>
              <a:gd name="connsiteY1" fmla="*/ 15815 h 264543"/>
              <a:gd name="connsiteX2" fmla="*/ 3493698 w 3946492"/>
              <a:gd name="connsiteY2" fmla="*/ 102079 h 264543"/>
              <a:gd name="connsiteX3" fmla="*/ 3338423 w 3946492"/>
              <a:gd name="connsiteY3" fmla="*/ 214222 h 264543"/>
              <a:gd name="connsiteX4" fmla="*/ 3303917 w 3946492"/>
              <a:gd name="connsiteY4" fmla="*/ 214222 h 264543"/>
              <a:gd name="connsiteX5" fmla="*/ 362310 w 3946492"/>
              <a:gd name="connsiteY5" fmla="*/ 214222 h 264543"/>
              <a:gd name="connsiteX6" fmla="*/ 327804 w 3946492"/>
              <a:gd name="connsiteY6" fmla="*/ 196969 h 264543"/>
              <a:gd name="connsiteX7" fmla="*/ 172529 w 3946492"/>
              <a:gd name="connsiteY7" fmla="*/ 110705 h 264543"/>
              <a:gd name="connsiteX8" fmla="*/ 0 w 3946492"/>
              <a:gd name="connsiteY8" fmla="*/ 15815 h 264543"/>
              <a:gd name="connsiteX0" fmla="*/ 0 w 3946492"/>
              <a:gd name="connsiteY0" fmla="*/ 15815 h 264543"/>
              <a:gd name="connsiteX1" fmla="*/ 3946492 w 3946492"/>
              <a:gd name="connsiteY1" fmla="*/ 15815 h 264543"/>
              <a:gd name="connsiteX2" fmla="*/ 3651209 w 3946492"/>
              <a:gd name="connsiteY2" fmla="*/ 102079 h 264543"/>
              <a:gd name="connsiteX3" fmla="*/ 3338423 w 3946492"/>
              <a:gd name="connsiteY3" fmla="*/ 214222 h 264543"/>
              <a:gd name="connsiteX4" fmla="*/ 3303917 w 3946492"/>
              <a:gd name="connsiteY4" fmla="*/ 214222 h 264543"/>
              <a:gd name="connsiteX5" fmla="*/ 362310 w 3946492"/>
              <a:gd name="connsiteY5" fmla="*/ 214222 h 264543"/>
              <a:gd name="connsiteX6" fmla="*/ 327804 w 3946492"/>
              <a:gd name="connsiteY6" fmla="*/ 196969 h 264543"/>
              <a:gd name="connsiteX7" fmla="*/ 172529 w 3946492"/>
              <a:gd name="connsiteY7" fmla="*/ 110705 h 264543"/>
              <a:gd name="connsiteX8" fmla="*/ 0 w 3946492"/>
              <a:gd name="connsiteY8" fmla="*/ 15815 h 264543"/>
              <a:gd name="connsiteX0" fmla="*/ 0 w 4095251"/>
              <a:gd name="connsiteY0" fmla="*/ 15815 h 264543"/>
              <a:gd name="connsiteX1" fmla="*/ 4095251 w 4095251"/>
              <a:gd name="connsiteY1" fmla="*/ 15815 h 264543"/>
              <a:gd name="connsiteX2" fmla="*/ 3651209 w 4095251"/>
              <a:gd name="connsiteY2" fmla="*/ 102079 h 264543"/>
              <a:gd name="connsiteX3" fmla="*/ 3338423 w 4095251"/>
              <a:gd name="connsiteY3" fmla="*/ 214222 h 264543"/>
              <a:gd name="connsiteX4" fmla="*/ 3303917 w 4095251"/>
              <a:gd name="connsiteY4" fmla="*/ 214222 h 264543"/>
              <a:gd name="connsiteX5" fmla="*/ 362310 w 4095251"/>
              <a:gd name="connsiteY5" fmla="*/ 214222 h 264543"/>
              <a:gd name="connsiteX6" fmla="*/ 327804 w 4095251"/>
              <a:gd name="connsiteY6" fmla="*/ 196969 h 264543"/>
              <a:gd name="connsiteX7" fmla="*/ 172529 w 4095251"/>
              <a:gd name="connsiteY7" fmla="*/ 110705 h 264543"/>
              <a:gd name="connsiteX8" fmla="*/ 0 w 4095251"/>
              <a:gd name="connsiteY8" fmla="*/ 15815 h 264543"/>
              <a:gd name="connsiteX0" fmla="*/ 0 w 4095251"/>
              <a:gd name="connsiteY0" fmla="*/ 15815 h 264543"/>
              <a:gd name="connsiteX1" fmla="*/ 4095251 w 4095251"/>
              <a:gd name="connsiteY1" fmla="*/ 15815 h 264543"/>
              <a:gd name="connsiteX2" fmla="*/ 3651209 w 4095251"/>
              <a:gd name="connsiteY2" fmla="*/ 102079 h 264543"/>
              <a:gd name="connsiteX3" fmla="*/ 3338423 w 4095251"/>
              <a:gd name="connsiteY3" fmla="*/ 214222 h 264543"/>
              <a:gd name="connsiteX4" fmla="*/ 3303917 w 4095251"/>
              <a:gd name="connsiteY4" fmla="*/ 214222 h 264543"/>
              <a:gd name="connsiteX5" fmla="*/ 362310 w 4095251"/>
              <a:gd name="connsiteY5" fmla="*/ 214222 h 264543"/>
              <a:gd name="connsiteX6" fmla="*/ 327804 w 4095251"/>
              <a:gd name="connsiteY6" fmla="*/ 196969 h 264543"/>
              <a:gd name="connsiteX7" fmla="*/ 172529 w 4095251"/>
              <a:gd name="connsiteY7" fmla="*/ 110705 h 264543"/>
              <a:gd name="connsiteX8" fmla="*/ 0 w 4095251"/>
              <a:gd name="connsiteY8" fmla="*/ 15815 h 264543"/>
              <a:gd name="connsiteX0" fmla="*/ 0 w 4480274"/>
              <a:gd name="connsiteY0" fmla="*/ 15815 h 264543"/>
              <a:gd name="connsiteX1" fmla="*/ 4480274 w 4480274"/>
              <a:gd name="connsiteY1" fmla="*/ 15815 h 264543"/>
              <a:gd name="connsiteX2" fmla="*/ 4036232 w 4480274"/>
              <a:gd name="connsiteY2" fmla="*/ 102079 h 264543"/>
              <a:gd name="connsiteX3" fmla="*/ 3723446 w 4480274"/>
              <a:gd name="connsiteY3" fmla="*/ 214222 h 264543"/>
              <a:gd name="connsiteX4" fmla="*/ 3688940 w 4480274"/>
              <a:gd name="connsiteY4" fmla="*/ 214222 h 264543"/>
              <a:gd name="connsiteX5" fmla="*/ 747333 w 4480274"/>
              <a:gd name="connsiteY5" fmla="*/ 214222 h 264543"/>
              <a:gd name="connsiteX6" fmla="*/ 712827 w 4480274"/>
              <a:gd name="connsiteY6" fmla="*/ 196969 h 264543"/>
              <a:gd name="connsiteX7" fmla="*/ 557552 w 4480274"/>
              <a:gd name="connsiteY7" fmla="*/ 110705 h 264543"/>
              <a:gd name="connsiteX8" fmla="*/ 0 w 4480274"/>
              <a:gd name="connsiteY8" fmla="*/ 15815 h 264543"/>
              <a:gd name="connsiteX0" fmla="*/ 0 w 4480274"/>
              <a:gd name="connsiteY0" fmla="*/ 15815 h 232912"/>
              <a:gd name="connsiteX1" fmla="*/ 4480274 w 4480274"/>
              <a:gd name="connsiteY1" fmla="*/ 15815 h 232912"/>
              <a:gd name="connsiteX2" fmla="*/ 4036232 w 4480274"/>
              <a:gd name="connsiteY2" fmla="*/ 102079 h 232912"/>
              <a:gd name="connsiteX3" fmla="*/ 3723446 w 4480274"/>
              <a:gd name="connsiteY3" fmla="*/ 214222 h 232912"/>
              <a:gd name="connsiteX4" fmla="*/ 3688940 w 4480274"/>
              <a:gd name="connsiteY4" fmla="*/ 214222 h 232912"/>
              <a:gd name="connsiteX5" fmla="*/ 747333 w 4480274"/>
              <a:gd name="connsiteY5" fmla="*/ 214222 h 232912"/>
              <a:gd name="connsiteX6" fmla="*/ 712827 w 4480274"/>
              <a:gd name="connsiteY6" fmla="*/ 196969 h 232912"/>
              <a:gd name="connsiteX7" fmla="*/ 557552 w 4480274"/>
              <a:gd name="connsiteY7" fmla="*/ 110705 h 232912"/>
              <a:gd name="connsiteX8" fmla="*/ 0 w 4480274"/>
              <a:gd name="connsiteY8" fmla="*/ 15815 h 232912"/>
              <a:gd name="connsiteX0" fmla="*/ 0 w 4480274"/>
              <a:gd name="connsiteY0" fmla="*/ 15815 h 232912"/>
              <a:gd name="connsiteX1" fmla="*/ 4480274 w 4480274"/>
              <a:gd name="connsiteY1" fmla="*/ 15815 h 232912"/>
              <a:gd name="connsiteX2" fmla="*/ 4036232 w 4480274"/>
              <a:gd name="connsiteY2" fmla="*/ 102079 h 232912"/>
              <a:gd name="connsiteX3" fmla="*/ 3723446 w 4480274"/>
              <a:gd name="connsiteY3" fmla="*/ 214222 h 232912"/>
              <a:gd name="connsiteX4" fmla="*/ 3688940 w 4480274"/>
              <a:gd name="connsiteY4" fmla="*/ 214222 h 232912"/>
              <a:gd name="connsiteX5" fmla="*/ 747333 w 4480274"/>
              <a:gd name="connsiteY5" fmla="*/ 214222 h 232912"/>
              <a:gd name="connsiteX6" fmla="*/ 712827 w 4480274"/>
              <a:gd name="connsiteY6" fmla="*/ 196969 h 232912"/>
              <a:gd name="connsiteX7" fmla="*/ 557553 w 4480274"/>
              <a:gd name="connsiteY7" fmla="*/ 110705 h 232912"/>
              <a:gd name="connsiteX8" fmla="*/ 0 w 4480274"/>
              <a:gd name="connsiteY8" fmla="*/ 15815 h 232912"/>
              <a:gd name="connsiteX0" fmla="*/ 0 w 4480274"/>
              <a:gd name="connsiteY0" fmla="*/ 15815 h 232912"/>
              <a:gd name="connsiteX1" fmla="*/ 4480274 w 4480274"/>
              <a:gd name="connsiteY1" fmla="*/ 15815 h 232912"/>
              <a:gd name="connsiteX2" fmla="*/ 4036232 w 4480274"/>
              <a:gd name="connsiteY2" fmla="*/ 102079 h 232912"/>
              <a:gd name="connsiteX3" fmla="*/ 3723446 w 4480274"/>
              <a:gd name="connsiteY3" fmla="*/ 214222 h 232912"/>
              <a:gd name="connsiteX4" fmla="*/ 3688940 w 4480274"/>
              <a:gd name="connsiteY4" fmla="*/ 214222 h 232912"/>
              <a:gd name="connsiteX5" fmla="*/ 747333 w 4480274"/>
              <a:gd name="connsiteY5" fmla="*/ 214222 h 232912"/>
              <a:gd name="connsiteX6" fmla="*/ 712827 w 4480274"/>
              <a:gd name="connsiteY6" fmla="*/ 196969 h 232912"/>
              <a:gd name="connsiteX7" fmla="*/ 557554 w 4480274"/>
              <a:gd name="connsiteY7" fmla="*/ 110705 h 232912"/>
              <a:gd name="connsiteX8" fmla="*/ 0 w 4480274"/>
              <a:gd name="connsiteY8" fmla="*/ 15815 h 232912"/>
              <a:gd name="connsiteX0" fmla="*/ 0 w 4480274"/>
              <a:gd name="connsiteY0" fmla="*/ 15815 h 232912"/>
              <a:gd name="connsiteX1" fmla="*/ 4480274 w 4480274"/>
              <a:gd name="connsiteY1" fmla="*/ 15815 h 232912"/>
              <a:gd name="connsiteX2" fmla="*/ 4036232 w 4480274"/>
              <a:gd name="connsiteY2" fmla="*/ 102079 h 232912"/>
              <a:gd name="connsiteX3" fmla="*/ 3723446 w 4480274"/>
              <a:gd name="connsiteY3" fmla="*/ 214222 h 232912"/>
              <a:gd name="connsiteX4" fmla="*/ 3688940 w 4480274"/>
              <a:gd name="connsiteY4" fmla="*/ 214222 h 232912"/>
              <a:gd name="connsiteX5" fmla="*/ 747333 w 4480274"/>
              <a:gd name="connsiteY5" fmla="*/ 214222 h 232912"/>
              <a:gd name="connsiteX6" fmla="*/ 712827 w 4480274"/>
              <a:gd name="connsiteY6" fmla="*/ 196969 h 232912"/>
              <a:gd name="connsiteX7" fmla="*/ 557555 w 4480274"/>
              <a:gd name="connsiteY7" fmla="*/ 110705 h 232912"/>
              <a:gd name="connsiteX8" fmla="*/ 0 w 4480274"/>
              <a:gd name="connsiteY8" fmla="*/ 15815 h 232912"/>
              <a:gd name="connsiteX0" fmla="*/ 0 w 4480274"/>
              <a:gd name="connsiteY0" fmla="*/ 15815 h 232912"/>
              <a:gd name="connsiteX1" fmla="*/ 4480274 w 4480274"/>
              <a:gd name="connsiteY1" fmla="*/ 15815 h 232912"/>
              <a:gd name="connsiteX2" fmla="*/ 4036232 w 4480274"/>
              <a:gd name="connsiteY2" fmla="*/ 102079 h 232912"/>
              <a:gd name="connsiteX3" fmla="*/ 3723446 w 4480274"/>
              <a:gd name="connsiteY3" fmla="*/ 214222 h 232912"/>
              <a:gd name="connsiteX4" fmla="*/ 3688940 w 4480274"/>
              <a:gd name="connsiteY4" fmla="*/ 214222 h 232912"/>
              <a:gd name="connsiteX5" fmla="*/ 747333 w 4480274"/>
              <a:gd name="connsiteY5" fmla="*/ 214222 h 232912"/>
              <a:gd name="connsiteX6" fmla="*/ 712827 w 4480274"/>
              <a:gd name="connsiteY6" fmla="*/ 196969 h 232912"/>
              <a:gd name="connsiteX7" fmla="*/ 426297 w 4480274"/>
              <a:gd name="connsiteY7" fmla="*/ 110705 h 232912"/>
              <a:gd name="connsiteX8" fmla="*/ 0 w 4480274"/>
              <a:gd name="connsiteY8" fmla="*/ 15815 h 232912"/>
              <a:gd name="connsiteX0" fmla="*/ 675250 w 5155524"/>
              <a:gd name="connsiteY0" fmla="*/ 15815 h 232912"/>
              <a:gd name="connsiteX1" fmla="*/ 5155524 w 5155524"/>
              <a:gd name="connsiteY1" fmla="*/ 15815 h 232912"/>
              <a:gd name="connsiteX2" fmla="*/ 4711482 w 5155524"/>
              <a:gd name="connsiteY2" fmla="*/ 102079 h 232912"/>
              <a:gd name="connsiteX3" fmla="*/ 4398696 w 5155524"/>
              <a:gd name="connsiteY3" fmla="*/ 214222 h 232912"/>
              <a:gd name="connsiteX4" fmla="*/ 4364190 w 5155524"/>
              <a:gd name="connsiteY4" fmla="*/ 214222 h 232912"/>
              <a:gd name="connsiteX5" fmla="*/ 1422583 w 5155524"/>
              <a:gd name="connsiteY5" fmla="*/ 214222 h 232912"/>
              <a:gd name="connsiteX6" fmla="*/ 1388077 w 5155524"/>
              <a:gd name="connsiteY6" fmla="*/ 196969 h 232912"/>
              <a:gd name="connsiteX7" fmla="*/ 1101547 w 5155524"/>
              <a:gd name="connsiteY7" fmla="*/ 110705 h 232912"/>
              <a:gd name="connsiteX8" fmla="*/ 1217782 w 5155524"/>
              <a:gd name="connsiteY8" fmla="*/ 103019 h 232912"/>
              <a:gd name="connsiteX9" fmla="*/ 675250 w 5155524"/>
              <a:gd name="connsiteY9" fmla="*/ 15815 h 232912"/>
              <a:gd name="connsiteX0" fmla="*/ 0 w 4480274"/>
              <a:gd name="connsiteY0" fmla="*/ 15815 h 232912"/>
              <a:gd name="connsiteX1" fmla="*/ 4480274 w 4480274"/>
              <a:gd name="connsiteY1" fmla="*/ 15815 h 232912"/>
              <a:gd name="connsiteX2" fmla="*/ 4036232 w 4480274"/>
              <a:gd name="connsiteY2" fmla="*/ 102079 h 232912"/>
              <a:gd name="connsiteX3" fmla="*/ 3723446 w 4480274"/>
              <a:gd name="connsiteY3" fmla="*/ 214222 h 232912"/>
              <a:gd name="connsiteX4" fmla="*/ 3688940 w 4480274"/>
              <a:gd name="connsiteY4" fmla="*/ 214222 h 232912"/>
              <a:gd name="connsiteX5" fmla="*/ 747333 w 4480274"/>
              <a:gd name="connsiteY5" fmla="*/ 214222 h 232912"/>
              <a:gd name="connsiteX6" fmla="*/ 712827 w 4480274"/>
              <a:gd name="connsiteY6" fmla="*/ 196969 h 232912"/>
              <a:gd name="connsiteX7" fmla="*/ 426297 w 4480274"/>
              <a:gd name="connsiteY7" fmla="*/ 110705 h 232912"/>
              <a:gd name="connsiteX8" fmla="*/ 542532 w 4480274"/>
              <a:gd name="connsiteY8" fmla="*/ 103019 h 232912"/>
              <a:gd name="connsiteX9" fmla="*/ 0 w 4480274"/>
              <a:gd name="connsiteY9" fmla="*/ 15815 h 232912"/>
              <a:gd name="connsiteX0" fmla="*/ 0 w 4480274"/>
              <a:gd name="connsiteY0" fmla="*/ 15815 h 232912"/>
              <a:gd name="connsiteX1" fmla="*/ 4480274 w 4480274"/>
              <a:gd name="connsiteY1" fmla="*/ 15815 h 232912"/>
              <a:gd name="connsiteX2" fmla="*/ 4036232 w 4480274"/>
              <a:gd name="connsiteY2" fmla="*/ 102079 h 232912"/>
              <a:gd name="connsiteX3" fmla="*/ 3723446 w 4480274"/>
              <a:gd name="connsiteY3" fmla="*/ 214222 h 232912"/>
              <a:gd name="connsiteX4" fmla="*/ 3688940 w 4480274"/>
              <a:gd name="connsiteY4" fmla="*/ 214222 h 232912"/>
              <a:gd name="connsiteX5" fmla="*/ 747333 w 4480274"/>
              <a:gd name="connsiteY5" fmla="*/ 214222 h 232912"/>
              <a:gd name="connsiteX6" fmla="*/ 712827 w 4480274"/>
              <a:gd name="connsiteY6" fmla="*/ 196969 h 232912"/>
              <a:gd name="connsiteX7" fmla="*/ 542532 w 4480274"/>
              <a:gd name="connsiteY7" fmla="*/ 103019 h 232912"/>
              <a:gd name="connsiteX8" fmla="*/ 0 w 4480274"/>
              <a:gd name="connsiteY8" fmla="*/ 15815 h 232912"/>
              <a:gd name="connsiteX0" fmla="*/ 0 w 4480274"/>
              <a:gd name="connsiteY0" fmla="*/ 15815 h 232912"/>
              <a:gd name="connsiteX1" fmla="*/ 4480274 w 4480274"/>
              <a:gd name="connsiteY1" fmla="*/ 15815 h 232912"/>
              <a:gd name="connsiteX2" fmla="*/ 4036232 w 4480274"/>
              <a:gd name="connsiteY2" fmla="*/ 102079 h 232912"/>
              <a:gd name="connsiteX3" fmla="*/ 3723446 w 4480274"/>
              <a:gd name="connsiteY3" fmla="*/ 214222 h 232912"/>
              <a:gd name="connsiteX4" fmla="*/ 3688940 w 4480274"/>
              <a:gd name="connsiteY4" fmla="*/ 214222 h 232912"/>
              <a:gd name="connsiteX5" fmla="*/ 747333 w 4480274"/>
              <a:gd name="connsiteY5" fmla="*/ 214222 h 232912"/>
              <a:gd name="connsiteX6" fmla="*/ 712827 w 4480274"/>
              <a:gd name="connsiteY6" fmla="*/ 196969 h 232912"/>
              <a:gd name="connsiteX7" fmla="*/ 708793 w 4480274"/>
              <a:gd name="connsiteY7" fmla="*/ 192601 h 232912"/>
              <a:gd name="connsiteX8" fmla="*/ 542532 w 4480274"/>
              <a:gd name="connsiteY8" fmla="*/ 103019 h 232912"/>
              <a:gd name="connsiteX9" fmla="*/ 0 w 4480274"/>
              <a:gd name="connsiteY9" fmla="*/ 15815 h 232912"/>
              <a:gd name="connsiteX0" fmla="*/ 0 w 4480274"/>
              <a:gd name="connsiteY0" fmla="*/ 15815 h 232912"/>
              <a:gd name="connsiteX1" fmla="*/ 4480274 w 4480274"/>
              <a:gd name="connsiteY1" fmla="*/ 15815 h 232912"/>
              <a:gd name="connsiteX2" fmla="*/ 4036232 w 4480274"/>
              <a:gd name="connsiteY2" fmla="*/ 102079 h 232912"/>
              <a:gd name="connsiteX3" fmla="*/ 3723446 w 4480274"/>
              <a:gd name="connsiteY3" fmla="*/ 214222 h 232912"/>
              <a:gd name="connsiteX4" fmla="*/ 3688940 w 4480274"/>
              <a:gd name="connsiteY4" fmla="*/ 214222 h 232912"/>
              <a:gd name="connsiteX5" fmla="*/ 747333 w 4480274"/>
              <a:gd name="connsiteY5" fmla="*/ 214222 h 232912"/>
              <a:gd name="connsiteX6" fmla="*/ 712827 w 4480274"/>
              <a:gd name="connsiteY6" fmla="*/ 196969 h 232912"/>
              <a:gd name="connsiteX7" fmla="*/ 542532 w 4480274"/>
              <a:gd name="connsiteY7" fmla="*/ 103019 h 232912"/>
              <a:gd name="connsiteX8" fmla="*/ 0 w 4480274"/>
              <a:gd name="connsiteY8" fmla="*/ 15815 h 232912"/>
              <a:gd name="connsiteX0" fmla="*/ 0 w 4480274"/>
              <a:gd name="connsiteY0" fmla="*/ 15815 h 232912"/>
              <a:gd name="connsiteX1" fmla="*/ 4480274 w 4480274"/>
              <a:gd name="connsiteY1" fmla="*/ 15815 h 232912"/>
              <a:gd name="connsiteX2" fmla="*/ 4036232 w 4480274"/>
              <a:gd name="connsiteY2" fmla="*/ 102079 h 232912"/>
              <a:gd name="connsiteX3" fmla="*/ 3723446 w 4480274"/>
              <a:gd name="connsiteY3" fmla="*/ 214222 h 232912"/>
              <a:gd name="connsiteX4" fmla="*/ 3688940 w 4480274"/>
              <a:gd name="connsiteY4" fmla="*/ 214222 h 232912"/>
              <a:gd name="connsiteX5" fmla="*/ 747333 w 4480274"/>
              <a:gd name="connsiteY5" fmla="*/ 214222 h 232912"/>
              <a:gd name="connsiteX6" fmla="*/ 542532 w 4480274"/>
              <a:gd name="connsiteY6" fmla="*/ 103019 h 232912"/>
              <a:gd name="connsiteX7" fmla="*/ 0 w 4480274"/>
              <a:gd name="connsiteY7" fmla="*/ 15815 h 232912"/>
              <a:gd name="connsiteX0" fmla="*/ 0 w 4480274"/>
              <a:gd name="connsiteY0" fmla="*/ 15815 h 232912"/>
              <a:gd name="connsiteX1" fmla="*/ 4480274 w 4480274"/>
              <a:gd name="connsiteY1" fmla="*/ 15815 h 232912"/>
              <a:gd name="connsiteX2" fmla="*/ 4036232 w 4480274"/>
              <a:gd name="connsiteY2" fmla="*/ 102079 h 232912"/>
              <a:gd name="connsiteX3" fmla="*/ 3723446 w 4480274"/>
              <a:gd name="connsiteY3" fmla="*/ 214222 h 232912"/>
              <a:gd name="connsiteX4" fmla="*/ 3688940 w 4480274"/>
              <a:gd name="connsiteY4" fmla="*/ 214222 h 232912"/>
              <a:gd name="connsiteX5" fmla="*/ 747333 w 4480274"/>
              <a:gd name="connsiteY5" fmla="*/ 214222 h 232912"/>
              <a:gd name="connsiteX6" fmla="*/ 542532 w 4480274"/>
              <a:gd name="connsiteY6" fmla="*/ 103019 h 232912"/>
              <a:gd name="connsiteX7" fmla="*/ 0 w 4480274"/>
              <a:gd name="connsiteY7" fmla="*/ 15815 h 232912"/>
              <a:gd name="connsiteX0" fmla="*/ 0 w 4480274"/>
              <a:gd name="connsiteY0" fmla="*/ 15815 h 232912"/>
              <a:gd name="connsiteX1" fmla="*/ 4480274 w 4480274"/>
              <a:gd name="connsiteY1" fmla="*/ 15815 h 232912"/>
              <a:gd name="connsiteX2" fmla="*/ 4036232 w 4480274"/>
              <a:gd name="connsiteY2" fmla="*/ 102079 h 232912"/>
              <a:gd name="connsiteX3" fmla="*/ 3723446 w 4480274"/>
              <a:gd name="connsiteY3" fmla="*/ 214222 h 232912"/>
              <a:gd name="connsiteX4" fmla="*/ 3688940 w 4480274"/>
              <a:gd name="connsiteY4" fmla="*/ 214222 h 232912"/>
              <a:gd name="connsiteX5" fmla="*/ 747333 w 4480274"/>
              <a:gd name="connsiteY5" fmla="*/ 214222 h 232912"/>
              <a:gd name="connsiteX6" fmla="*/ 542532 w 4480274"/>
              <a:gd name="connsiteY6" fmla="*/ 103019 h 232912"/>
              <a:gd name="connsiteX7" fmla="*/ 0 w 4480274"/>
              <a:gd name="connsiteY7" fmla="*/ 15815 h 232912"/>
              <a:gd name="connsiteX0" fmla="*/ 0 w 4480274"/>
              <a:gd name="connsiteY0" fmla="*/ 15815 h 232912"/>
              <a:gd name="connsiteX1" fmla="*/ 4480274 w 4480274"/>
              <a:gd name="connsiteY1" fmla="*/ 15815 h 232912"/>
              <a:gd name="connsiteX2" fmla="*/ 4036232 w 4480274"/>
              <a:gd name="connsiteY2" fmla="*/ 102079 h 232912"/>
              <a:gd name="connsiteX3" fmla="*/ 3723446 w 4480274"/>
              <a:gd name="connsiteY3" fmla="*/ 214222 h 232912"/>
              <a:gd name="connsiteX4" fmla="*/ 3688940 w 4480274"/>
              <a:gd name="connsiteY4" fmla="*/ 214222 h 232912"/>
              <a:gd name="connsiteX5" fmla="*/ 747333 w 4480274"/>
              <a:gd name="connsiteY5" fmla="*/ 214222 h 232912"/>
              <a:gd name="connsiteX6" fmla="*/ 542532 w 4480274"/>
              <a:gd name="connsiteY6" fmla="*/ 103019 h 232912"/>
              <a:gd name="connsiteX7" fmla="*/ 0 w 4480274"/>
              <a:gd name="connsiteY7" fmla="*/ 15815 h 232912"/>
              <a:gd name="connsiteX0" fmla="*/ 0 w 4480274"/>
              <a:gd name="connsiteY0" fmla="*/ 15815 h 232912"/>
              <a:gd name="connsiteX1" fmla="*/ 4480274 w 4480274"/>
              <a:gd name="connsiteY1" fmla="*/ 15815 h 232912"/>
              <a:gd name="connsiteX2" fmla="*/ 4036232 w 4480274"/>
              <a:gd name="connsiteY2" fmla="*/ 102079 h 232912"/>
              <a:gd name="connsiteX3" fmla="*/ 3723446 w 4480274"/>
              <a:gd name="connsiteY3" fmla="*/ 214222 h 232912"/>
              <a:gd name="connsiteX4" fmla="*/ 3688940 w 4480274"/>
              <a:gd name="connsiteY4" fmla="*/ 214222 h 232912"/>
              <a:gd name="connsiteX5" fmla="*/ 819798 w 4480274"/>
              <a:gd name="connsiteY5" fmla="*/ 214222 h 232912"/>
              <a:gd name="connsiteX6" fmla="*/ 542532 w 4480274"/>
              <a:gd name="connsiteY6" fmla="*/ 103019 h 232912"/>
              <a:gd name="connsiteX7" fmla="*/ 0 w 4480274"/>
              <a:gd name="connsiteY7" fmla="*/ 15815 h 232912"/>
              <a:gd name="connsiteX0" fmla="*/ 656533 w 5136807"/>
              <a:gd name="connsiteY0" fmla="*/ 15815 h 232912"/>
              <a:gd name="connsiteX1" fmla="*/ 5136807 w 5136807"/>
              <a:gd name="connsiteY1" fmla="*/ 15815 h 232912"/>
              <a:gd name="connsiteX2" fmla="*/ 4692765 w 5136807"/>
              <a:gd name="connsiteY2" fmla="*/ 102079 h 232912"/>
              <a:gd name="connsiteX3" fmla="*/ 4379979 w 5136807"/>
              <a:gd name="connsiteY3" fmla="*/ 214222 h 232912"/>
              <a:gd name="connsiteX4" fmla="*/ 4345473 w 5136807"/>
              <a:gd name="connsiteY4" fmla="*/ 214222 h 232912"/>
              <a:gd name="connsiteX5" fmla="*/ 1476331 w 5136807"/>
              <a:gd name="connsiteY5" fmla="*/ 214222 h 232912"/>
              <a:gd name="connsiteX6" fmla="*/ 1199065 w 5136807"/>
              <a:gd name="connsiteY6" fmla="*/ 103019 h 232912"/>
              <a:gd name="connsiteX7" fmla="*/ 1197607 w 5136807"/>
              <a:gd name="connsiteY7" fmla="*/ 101060 h 232912"/>
              <a:gd name="connsiteX8" fmla="*/ 656533 w 5136807"/>
              <a:gd name="connsiteY8" fmla="*/ 15815 h 232912"/>
              <a:gd name="connsiteX0" fmla="*/ 0 w 4480274"/>
              <a:gd name="connsiteY0" fmla="*/ 15815 h 232912"/>
              <a:gd name="connsiteX1" fmla="*/ 4480274 w 4480274"/>
              <a:gd name="connsiteY1" fmla="*/ 15815 h 232912"/>
              <a:gd name="connsiteX2" fmla="*/ 4036232 w 4480274"/>
              <a:gd name="connsiteY2" fmla="*/ 102079 h 232912"/>
              <a:gd name="connsiteX3" fmla="*/ 3723446 w 4480274"/>
              <a:gd name="connsiteY3" fmla="*/ 214222 h 232912"/>
              <a:gd name="connsiteX4" fmla="*/ 3688940 w 4480274"/>
              <a:gd name="connsiteY4" fmla="*/ 214222 h 232912"/>
              <a:gd name="connsiteX5" fmla="*/ 819798 w 4480274"/>
              <a:gd name="connsiteY5" fmla="*/ 214222 h 232912"/>
              <a:gd name="connsiteX6" fmla="*/ 542532 w 4480274"/>
              <a:gd name="connsiteY6" fmla="*/ 103019 h 232912"/>
              <a:gd name="connsiteX7" fmla="*/ 541074 w 4480274"/>
              <a:gd name="connsiteY7" fmla="*/ 101060 h 232912"/>
              <a:gd name="connsiteX8" fmla="*/ 0 w 4480274"/>
              <a:gd name="connsiteY8" fmla="*/ 15815 h 232912"/>
              <a:gd name="connsiteX0" fmla="*/ 0 w 4480274"/>
              <a:gd name="connsiteY0" fmla="*/ 8396 h 225493"/>
              <a:gd name="connsiteX1" fmla="*/ 4480274 w 4480274"/>
              <a:gd name="connsiteY1" fmla="*/ 8396 h 225493"/>
              <a:gd name="connsiteX2" fmla="*/ 4036232 w 4480274"/>
              <a:gd name="connsiteY2" fmla="*/ 94660 h 225493"/>
              <a:gd name="connsiteX3" fmla="*/ 3723446 w 4480274"/>
              <a:gd name="connsiteY3" fmla="*/ 206803 h 225493"/>
              <a:gd name="connsiteX4" fmla="*/ 3688940 w 4480274"/>
              <a:gd name="connsiteY4" fmla="*/ 206803 h 225493"/>
              <a:gd name="connsiteX5" fmla="*/ 819798 w 4480274"/>
              <a:gd name="connsiteY5" fmla="*/ 206803 h 225493"/>
              <a:gd name="connsiteX6" fmla="*/ 542532 w 4480274"/>
              <a:gd name="connsiteY6" fmla="*/ 95600 h 225493"/>
              <a:gd name="connsiteX7" fmla="*/ 541074 w 4480274"/>
              <a:gd name="connsiteY7" fmla="*/ 93641 h 225493"/>
              <a:gd name="connsiteX8" fmla="*/ 0 w 4480274"/>
              <a:gd name="connsiteY8" fmla="*/ 8396 h 225493"/>
              <a:gd name="connsiteX0" fmla="*/ 656533 w 5136807"/>
              <a:gd name="connsiteY0" fmla="*/ 8396 h 225493"/>
              <a:gd name="connsiteX1" fmla="*/ 5136807 w 5136807"/>
              <a:gd name="connsiteY1" fmla="*/ 8396 h 225493"/>
              <a:gd name="connsiteX2" fmla="*/ 4692765 w 5136807"/>
              <a:gd name="connsiteY2" fmla="*/ 94660 h 225493"/>
              <a:gd name="connsiteX3" fmla="*/ 4379979 w 5136807"/>
              <a:gd name="connsiteY3" fmla="*/ 206803 h 225493"/>
              <a:gd name="connsiteX4" fmla="*/ 4345473 w 5136807"/>
              <a:gd name="connsiteY4" fmla="*/ 206803 h 225493"/>
              <a:gd name="connsiteX5" fmla="*/ 1476331 w 5136807"/>
              <a:gd name="connsiteY5" fmla="*/ 206803 h 225493"/>
              <a:gd name="connsiteX6" fmla="*/ 1199065 w 5136807"/>
              <a:gd name="connsiteY6" fmla="*/ 95600 h 225493"/>
              <a:gd name="connsiteX7" fmla="*/ 1197607 w 5136807"/>
              <a:gd name="connsiteY7" fmla="*/ 93641 h 225493"/>
              <a:gd name="connsiteX8" fmla="*/ 1197607 w 5136807"/>
              <a:gd name="connsiteY8" fmla="*/ 88695 h 225493"/>
              <a:gd name="connsiteX9" fmla="*/ 656533 w 5136807"/>
              <a:gd name="connsiteY9" fmla="*/ 8396 h 225493"/>
              <a:gd name="connsiteX0" fmla="*/ 0 w 4480274"/>
              <a:gd name="connsiteY0" fmla="*/ 8396 h 225493"/>
              <a:gd name="connsiteX1" fmla="*/ 4480274 w 4480274"/>
              <a:gd name="connsiteY1" fmla="*/ 8396 h 225493"/>
              <a:gd name="connsiteX2" fmla="*/ 4036232 w 4480274"/>
              <a:gd name="connsiteY2" fmla="*/ 94660 h 225493"/>
              <a:gd name="connsiteX3" fmla="*/ 3723446 w 4480274"/>
              <a:gd name="connsiteY3" fmla="*/ 206803 h 225493"/>
              <a:gd name="connsiteX4" fmla="*/ 3688940 w 4480274"/>
              <a:gd name="connsiteY4" fmla="*/ 206803 h 225493"/>
              <a:gd name="connsiteX5" fmla="*/ 819798 w 4480274"/>
              <a:gd name="connsiteY5" fmla="*/ 206803 h 225493"/>
              <a:gd name="connsiteX6" fmla="*/ 542532 w 4480274"/>
              <a:gd name="connsiteY6" fmla="*/ 95600 h 225493"/>
              <a:gd name="connsiteX7" fmla="*/ 541074 w 4480274"/>
              <a:gd name="connsiteY7" fmla="*/ 93641 h 225493"/>
              <a:gd name="connsiteX8" fmla="*/ 541074 w 4480274"/>
              <a:gd name="connsiteY8" fmla="*/ 88695 h 225493"/>
              <a:gd name="connsiteX9" fmla="*/ 0 w 4480274"/>
              <a:gd name="connsiteY9" fmla="*/ 8396 h 225493"/>
              <a:gd name="connsiteX0" fmla="*/ 0 w 4480274"/>
              <a:gd name="connsiteY0" fmla="*/ 8396 h 225493"/>
              <a:gd name="connsiteX1" fmla="*/ 4480274 w 4480274"/>
              <a:gd name="connsiteY1" fmla="*/ 8396 h 225493"/>
              <a:gd name="connsiteX2" fmla="*/ 4036232 w 4480274"/>
              <a:gd name="connsiteY2" fmla="*/ 94660 h 225493"/>
              <a:gd name="connsiteX3" fmla="*/ 3723446 w 4480274"/>
              <a:gd name="connsiteY3" fmla="*/ 206803 h 225493"/>
              <a:gd name="connsiteX4" fmla="*/ 3688940 w 4480274"/>
              <a:gd name="connsiteY4" fmla="*/ 206803 h 225493"/>
              <a:gd name="connsiteX5" fmla="*/ 819798 w 4480274"/>
              <a:gd name="connsiteY5" fmla="*/ 206803 h 225493"/>
              <a:gd name="connsiteX6" fmla="*/ 542532 w 4480274"/>
              <a:gd name="connsiteY6" fmla="*/ 95600 h 225493"/>
              <a:gd name="connsiteX7" fmla="*/ 541074 w 4480274"/>
              <a:gd name="connsiteY7" fmla="*/ 93641 h 225493"/>
              <a:gd name="connsiteX8" fmla="*/ 541074 w 4480274"/>
              <a:gd name="connsiteY8" fmla="*/ 88695 h 225493"/>
              <a:gd name="connsiteX9" fmla="*/ 0 w 4480274"/>
              <a:gd name="connsiteY9" fmla="*/ 8396 h 225493"/>
              <a:gd name="connsiteX0" fmla="*/ 0 w 4480274"/>
              <a:gd name="connsiteY0" fmla="*/ 8396 h 225493"/>
              <a:gd name="connsiteX1" fmla="*/ 4480274 w 4480274"/>
              <a:gd name="connsiteY1" fmla="*/ 8396 h 225493"/>
              <a:gd name="connsiteX2" fmla="*/ 4036232 w 4480274"/>
              <a:gd name="connsiteY2" fmla="*/ 94660 h 225493"/>
              <a:gd name="connsiteX3" fmla="*/ 3665474 w 4480274"/>
              <a:gd name="connsiteY3" fmla="*/ 206803 h 225493"/>
              <a:gd name="connsiteX4" fmla="*/ 3688940 w 4480274"/>
              <a:gd name="connsiteY4" fmla="*/ 206803 h 225493"/>
              <a:gd name="connsiteX5" fmla="*/ 819798 w 4480274"/>
              <a:gd name="connsiteY5" fmla="*/ 206803 h 225493"/>
              <a:gd name="connsiteX6" fmla="*/ 542532 w 4480274"/>
              <a:gd name="connsiteY6" fmla="*/ 95600 h 225493"/>
              <a:gd name="connsiteX7" fmla="*/ 541074 w 4480274"/>
              <a:gd name="connsiteY7" fmla="*/ 93641 h 225493"/>
              <a:gd name="connsiteX8" fmla="*/ 541074 w 4480274"/>
              <a:gd name="connsiteY8" fmla="*/ 88695 h 225493"/>
              <a:gd name="connsiteX9" fmla="*/ 0 w 4480274"/>
              <a:gd name="connsiteY9" fmla="*/ 8396 h 225493"/>
              <a:gd name="connsiteX0" fmla="*/ 0 w 4480274"/>
              <a:gd name="connsiteY0" fmla="*/ 8396 h 225663"/>
              <a:gd name="connsiteX1" fmla="*/ 4480274 w 4480274"/>
              <a:gd name="connsiteY1" fmla="*/ 8396 h 225663"/>
              <a:gd name="connsiteX2" fmla="*/ 4036232 w 4480274"/>
              <a:gd name="connsiteY2" fmla="*/ 94660 h 225663"/>
              <a:gd name="connsiteX3" fmla="*/ 3971102 w 4480274"/>
              <a:gd name="connsiteY3" fmla="*/ 93641 h 225663"/>
              <a:gd name="connsiteX4" fmla="*/ 3665474 w 4480274"/>
              <a:gd name="connsiteY4" fmla="*/ 206803 h 225663"/>
              <a:gd name="connsiteX5" fmla="*/ 3688940 w 4480274"/>
              <a:gd name="connsiteY5" fmla="*/ 206803 h 225663"/>
              <a:gd name="connsiteX6" fmla="*/ 819798 w 4480274"/>
              <a:gd name="connsiteY6" fmla="*/ 206803 h 225663"/>
              <a:gd name="connsiteX7" fmla="*/ 542532 w 4480274"/>
              <a:gd name="connsiteY7" fmla="*/ 95600 h 225663"/>
              <a:gd name="connsiteX8" fmla="*/ 541074 w 4480274"/>
              <a:gd name="connsiteY8" fmla="*/ 93641 h 225663"/>
              <a:gd name="connsiteX9" fmla="*/ 541074 w 4480274"/>
              <a:gd name="connsiteY9" fmla="*/ 88695 h 225663"/>
              <a:gd name="connsiteX10" fmla="*/ 0 w 4480274"/>
              <a:gd name="connsiteY10" fmla="*/ 8396 h 225663"/>
              <a:gd name="connsiteX0" fmla="*/ 0 w 4480274"/>
              <a:gd name="connsiteY0" fmla="*/ 8396 h 225663"/>
              <a:gd name="connsiteX1" fmla="*/ 4480274 w 4480274"/>
              <a:gd name="connsiteY1" fmla="*/ 8396 h 225663"/>
              <a:gd name="connsiteX2" fmla="*/ 4036232 w 4480274"/>
              <a:gd name="connsiteY2" fmla="*/ 94660 h 225663"/>
              <a:gd name="connsiteX3" fmla="*/ 3971102 w 4480274"/>
              <a:gd name="connsiteY3" fmla="*/ 93641 h 225663"/>
              <a:gd name="connsiteX4" fmla="*/ 3665474 w 4480274"/>
              <a:gd name="connsiteY4" fmla="*/ 206803 h 225663"/>
              <a:gd name="connsiteX5" fmla="*/ 3688940 w 4480274"/>
              <a:gd name="connsiteY5" fmla="*/ 206803 h 225663"/>
              <a:gd name="connsiteX6" fmla="*/ 819798 w 4480274"/>
              <a:gd name="connsiteY6" fmla="*/ 206803 h 225663"/>
              <a:gd name="connsiteX7" fmla="*/ 542532 w 4480274"/>
              <a:gd name="connsiteY7" fmla="*/ 95600 h 225663"/>
              <a:gd name="connsiteX8" fmla="*/ 541074 w 4480274"/>
              <a:gd name="connsiteY8" fmla="*/ 93641 h 225663"/>
              <a:gd name="connsiteX9" fmla="*/ 541074 w 4480274"/>
              <a:gd name="connsiteY9" fmla="*/ 118369 h 225663"/>
              <a:gd name="connsiteX10" fmla="*/ 0 w 4480274"/>
              <a:gd name="connsiteY10" fmla="*/ 8396 h 225663"/>
              <a:gd name="connsiteX0" fmla="*/ 0 w 4480274"/>
              <a:gd name="connsiteY0" fmla="*/ 8396 h 225663"/>
              <a:gd name="connsiteX1" fmla="*/ 4480274 w 4480274"/>
              <a:gd name="connsiteY1" fmla="*/ 8396 h 225663"/>
              <a:gd name="connsiteX2" fmla="*/ 4036232 w 4480274"/>
              <a:gd name="connsiteY2" fmla="*/ 94660 h 225663"/>
              <a:gd name="connsiteX3" fmla="*/ 3971102 w 4480274"/>
              <a:gd name="connsiteY3" fmla="*/ 93641 h 225663"/>
              <a:gd name="connsiteX4" fmla="*/ 3665474 w 4480274"/>
              <a:gd name="connsiteY4" fmla="*/ 206803 h 225663"/>
              <a:gd name="connsiteX5" fmla="*/ 3688940 w 4480274"/>
              <a:gd name="connsiteY5" fmla="*/ 206803 h 225663"/>
              <a:gd name="connsiteX6" fmla="*/ 819798 w 4480274"/>
              <a:gd name="connsiteY6" fmla="*/ 206803 h 225663"/>
              <a:gd name="connsiteX7" fmla="*/ 542532 w 4480274"/>
              <a:gd name="connsiteY7" fmla="*/ 95600 h 225663"/>
              <a:gd name="connsiteX8" fmla="*/ 661850 w 4480274"/>
              <a:gd name="connsiteY8" fmla="*/ 160407 h 225663"/>
              <a:gd name="connsiteX9" fmla="*/ 541074 w 4480274"/>
              <a:gd name="connsiteY9" fmla="*/ 118369 h 225663"/>
              <a:gd name="connsiteX10" fmla="*/ 0 w 4480274"/>
              <a:gd name="connsiteY10" fmla="*/ 8396 h 225663"/>
              <a:gd name="connsiteX0" fmla="*/ 0 w 4480274"/>
              <a:gd name="connsiteY0" fmla="*/ 8396 h 225663"/>
              <a:gd name="connsiteX1" fmla="*/ 4480274 w 4480274"/>
              <a:gd name="connsiteY1" fmla="*/ 8396 h 225663"/>
              <a:gd name="connsiteX2" fmla="*/ 4036232 w 4480274"/>
              <a:gd name="connsiteY2" fmla="*/ 94660 h 225663"/>
              <a:gd name="connsiteX3" fmla="*/ 3971102 w 4480274"/>
              <a:gd name="connsiteY3" fmla="*/ 93641 h 225663"/>
              <a:gd name="connsiteX4" fmla="*/ 3665474 w 4480274"/>
              <a:gd name="connsiteY4" fmla="*/ 206803 h 225663"/>
              <a:gd name="connsiteX5" fmla="*/ 3688940 w 4480274"/>
              <a:gd name="connsiteY5" fmla="*/ 206803 h 225663"/>
              <a:gd name="connsiteX6" fmla="*/ 819798 w 4480274"/>
              <a:gd name="connsiteY6" fmla="*/ 206803 h 225663"/>
              <a:gd name="connsiteX7" fmla="*/ 661850 w 4480274"/>
              <a:gd name="connsiteY7" fmla="*/ 160407 h 225663"/>
              <a:gd name="connsiteX8" fmla="*/ 541074 w 4480274"/>
              <a:gd name="connsiteY8" fmla="*/ 118369 h 225663"/>
              <a:gd name="connsiteX9" fmla="*/ 0 w 4480274"/>
              <a:gd name="connsiteY9" fmla="*/ 8396 h 225663"/>
              <a:gd name="connsiteX0" fmla="*/ 0 w 4480274"/>
              <a:gd name="connsiteY0" fmla="*/ 8396 h 225663"/>
              <a:gd name="connsiteX1" fmla="*/ 4480274 w 4480274"/>
              <a:gd name="connsiteY1" fmla="*/ 8396 h 225663"/>
              <a:gd name="connsiteX2" fmla="*/ 4036232 w 4480274"/>
              <a:gd name="connsiteY2" fmla="*/ 94660 h 225663"/>
              <a:gd name="connsiteX3" fmla="*/ 3971102 w 4480274"/>
              <a:gd name="connsiteY3" fmla="*/ 93641 h 225663"/>
              <a:gd name="connsiteX4" fmla="*/ 3665474 w 4480274"/>
              <a:gd name="connsiteY4" fmla="*/ 206803 h 225663"/>
              <a:gd name="connsiteX5" fmla="*/ 3688940 w 4480274"/>
              <a:gd name="connsiteY5" fmla="*/ 206803 h 225663"/>
              <a:gd name="connsiteX6" fmla="*/ 819798 w 4480274"/>
              <a:gd name="connsiteY6" fmla="*/ 206803 h 225663"/>
              <a:gd name="connsiteX7" fmla="*/ 661850 w 4480274"/>
              <a:gd name="connsiteY7" fmla="*/ 160407 h 225663"/>
              <a:gd name="connsiteX8" fmla="*/ 541074 w 4480274"/>
              <a:gd name="connsiteY8" fmla="*/ 118369 h 225663"/>
              <a:gd name="connsiteX9" fmla="*/ 0 w 4480274"/>
              <a:gd name="connsiteY9" fmla="*/ 8396 h 225663"/>
              <a:gd name="connsiteX0" fmla="*/ 0 w 4480274"/>
              <a:gd name="connsiteY0" fmla="*/ 8396 h 225663"/>
              <a:gd name="connsiteX1" fmla="*/ 4480274 w 4480274"/>
              <a:gd name="connsiteY1" fmla="*/ 8396 h 225663"/>
              <a:gd name="connsiteX2" fmla="*/ 4036232 w 4480274"/>
              <a:gd name="connsiteY2" fmla="*/ 94660 h 225663"/>
              <a:gd name="connsiteX3" fmla="*/ 3971102 w 4480274"/>
              <a:gd name="connsiteY3" fmla="*/ 93641 h 225663"/>
              <a:gd name="connsiteX4" fmla="*/ 3665474 w 4480274"/>
              <a:gd name="connsiteY4" fmla="*/ 206803 h 225663"/>
              <a:gd name="connsiteX5" fmla="*/ 3688940 w 4480274"/>
              <a:gd name="connsiteY5" fmla="*/ 206803 h 225663"/>
              <a:gd name="connsiteX6" fmla="*/ 819798 w 4480274"/>
              <a:gd name="connsiteY6" fmla="*/ 206803 h 225663"/>
              <a:gd name="connsiteX7" fmla="*/ 541074 w 4480274"/>
              <a:gd name="connsiteY7" fmla="*/ 118369 h 225663"/>
              <a:gd name="connsiteX8" fmla="*/ 0 w 4480274"/>
              <a:gd name="connsiteY8" fmla="*/ 8396 h 225663"/>
              <a:gd name="connsiteX0" fmla="*/ 0 w 4480274"/>
              <a:gd name="connsiteY0" fmla="*/ 8396 h 225663"/>
              <a:gd name="connsiteX1" fmla="*/ 4480274 w 4480274"/>
              <a:gd name="connsiteY1" fmla="*/ 8396 h 225663"/>
              <a:gd name="connsiteX2" fmla="*/ 4036232 w 4480274"/>
              <a:gd name="connsiteY2" fmla="*/ 94660 h 225663"/>
              <a:gd name="connsiteX3" fmla="*/ 3971102 w 4480274"/>
              <a:gd name="connsiteY3" fmla="*/ 93641 h 225663"/>
              <a:gd name="connsiteX4" fmla="*/ 3665474 w 4480274"/>
              <a:gd name="connsiteY4" fmla="*/ 206803 h 225663"/>
              <a:gd name="connsiteX5" fmla="*/ 3688940 w 4480274"/>
              <a:gd name="connsiteY5" fmla="*/ 206803 h 225663"/>
              <a:gd name="connsiteX6" fmla="*/ 819798 w 4480274"/>
              <a:gd name="connsiteY6" fmla="*/ 206803 h 225663"/>
              <a:gd name="connsiteX7" fmla="*/ 541074 w 4480274"/>
              <a:gd name="connsiteY7" fmla="*/ 118369 h 225663"/>
              <a:gd name="connsiteX8" fmla="*/ 0 w 4480274"/>
              <a:gd name="connsiteY8" fmla="*/ 8396 h 225663"/>
              <a:gd name="connsiteX0" fmla="*/ 0 w 4480274"/>
              <a:gd name="connsiteY0" fmla="*/ 8396 h 225663"/>
              <a:gd name="connsiteX1" fmla="*/ 4480274 w 4480274"/>
              <a:gd name="connsiteY1" fmla="*/ 8396 h 225663"/>
              <a:gd name="connsiteX2" fmla="*/ 4036233 w 4480274"/>
              <a:gd name="connsiteY2" fmla="*/ 94660 h 225663"/>
              <a:gd name="connsiteX3" fmla="*/ 3971102 w 4480274"/>
              <a:gd name="connsiteY3" fmla="*/ 93641 h 225663"/>
              <a:gd name="connsiteX4" fmla="*/ 3665474 w 4480274"/>
              <a:gd name="connsiteY4" fmla="*/ 206803 h 225663"/>
              <a:gd name="connsiteX5" fmla="*/ 3688940 w 4480274"/>
              <a:gd name="connsiteY5" fmla="*/ 206803 h 225663"/>
              <a:gd name="connsiteX6" fmla="*/ 819798 w 4480274"/>
              <a:gd name="connsiteY6" fmla="*/ 206803 h 225663"/>
              <a:gd name="connsiteX7" fmla="*/ 541074 w 4480274"/>
              <a:gd name="connsiteY7" fmla="*/ 118369 h 225663"/>
              <a:gd name="connsiteX8" fmla="*/ 0 w 4480274"/>
              <a:gd name="connsiteY8" fmla="*/ 8396 h 225663"/>
              <a:gd name="connsiteX0" fmla="*/ 0 w 5142124"/>
              <a:gd name="connsiteY0" fmla="*/ 8396 h 225663"/>
              <a:gd name="connsiteX1" fmla="*/ 4480274 w 5142124"/>
              <a:gd name="connsiteY1" fmla="*/ 8396 h 225663"/>
              <a:gd name="connsiteX2" fmla="*/ 3971102 w 5142124"/>
              <a:gd name="connsiteY2" fmla="*/ 93641 h 225663"/>
              <a:gd name="connsiteX3" fmla="*/ 3665474 w 5142124"/>
              <a:gd name="connsiteY3" fmla="*/ 206803 h 225663"/>
              <a:gd name="connsiteX4" fmla="*/ 3688940 w 5142124"/>
              <a:gd name="connsiteY4" fmla="*/ 206803 h 225663"/>
              <a:gd name="connsiteX5" fmla="*/ 819798 w 5142124"/>
              <a:gd name="connsiteY5" fmla="*/ 206803 h 225663"/>
              <a:gd name="connsiteX6" fmla="*/ 541074 w 5142124"/>
              <a:gd name="connsiteY6" fmla="*/ 118369 h 225663"/>
              <a:gd name="connsiteX7" fmla="*/ 0 w 5142124"/>
              <a:gd name="connsiteY7" fmla="*/ 8396 h 225663"/>
              <a:gd name="connsiteX0" fmla="*/ 0 w 5142124"/>
              <a:gd name="connsiteY0" fmla="*/ 8396 h 225663"/>
              <a:gd name="connsiteX1" fmla="*/ 4480274 w 5142124"/>
              <a:gd name="connsiteY1" fmla="*/ 8396 h 225663"/>
              <a:gd name="connsiteX2" fmla="*/ 4029074 w 5142124"/>
              <a:gd name="connsiteY2" fmla="*/ 93641 h 225663"/>
              <a:gd name="connsiteX3" fmla="*/ 3665474 w 5142124"/>
              <a:gd name="connsiteY3" fmla="*/ 206803 h 225663"/>
              <a:gd name="connsiteX4" fmla="*/ 3688940 w 5142124"/>
              <a:gd name="connsiteY4" fmla="*/ 206803 h 225663"/>
              <a:gd name="connsiteX5" fmla="*/ 819798 w 5142124"/>
              <a:gd name="connsiteY5" fmla="*/ 206803 h 225663"/>
              <a:gd name="connsiteX6" fmla="*/ 541074 w 5142124"/>
              <a:gd name="connsiteY6" fmla="*/ 118369 h 225663"/>
              <a:gd name="connsiteX7" fmla="*/ 0 w 5142124"/>
              <a:gd name="connsiteY7" fmla="*/ 8396 h 225663"/>
              <a:gd name="connsiteX0" fmla="*/ 0 w 4480274"/>
              <a:gd name="connsiteY0" fmla="*/ 8396 h 225663"/>
              <a:gd name="connsiteX1" fmla="*/ 4480274 w 4480274"/>
              <a:gd name="connsiteY1" fmla="*/ 8396 h 225663"/>
              <a:gd name="connsiteX2" fmla="*/ 4029074 w 4480274"/>
              <a:gd name="connsiteY2" fmla="*/ 93641 h 225663"/>
              <a:gd name="connsiteX3" fmla="*/ 3665474 w 4480274"/>
              <a:gd name="connsiteY3" fmla="*/ 206803 h 225663"/>
              <a:gd name="connsiteX4" fmla="*/ 3688940 w 4480274"/>
              <a:gd name="connsiteY4" fmla="*/ 206803 h 225663"/>
              <a:gd name="connsiteX5" fmla="*/ 819798 w 4480274"/>
              <a:gd name="connsiteY5" fmla="*/ 206803 h 225663"/>
              <a:gd name="connsiteX6" fmla="*/ 541074 w 4480274"/>
              <a:gd name="connsiteY6" fmla="*/ 118369 h 225663"/>
              <a:gd name="connsiteX7" fmla="*/ 0 w 4480274"/>
              <a:gd name="connsiteY7" fmla="*/ 8396 h 225663"/>
              <a:gd name="connsiteX0" fmla="*/ 0 w 4480274"/>
              <a:gd name="connsiteY0" fmla="*/ 8396 h 225663"/>
              <a:gd name="connsiteX1" fmla="*/ 4480274 w 4480274"/>
              <a:gd name="connsiteY1" fmla="*/ 8396 h 225663"/>
              <a:gd name="connsiteX2" fmla="*/ 4029074 w 4480274"/>
              <a:gd name="connsiteY2" fmla="*/ 93641 h 225663"/>
              <a:gd name="connsiteX3" fmla="*/ 3665474 w 4480274"/>
              <a:gd name="connsiteY3" fmla="*/ 206803 h 225663"/>
              <a:gd name="connsiteX4" fmla="*/ 3688940 w 4480274"/>
              <a:gd name="connsiteY4" fmla="*/ 206803 h 225663"/>
              <a:gd name="connsiteX5" fmla="*/ 819798 w 4480274"/>
              <a:gd name="connsiteY5" fmla="*/ 206803 h 225663"/>
              <a:gd name="connsiteX6" fmla="*/ 541074 w 4480274"/>
              <a:gd name="connsiteY6" fmla="*/ 118369 h 225663"/>
              <a:gd name="connsiteX7" fmla="*/ 0 w 4480274"/>
              <a:gd name="connsiteY7" fmla="*/ 8396 h 225663"/>
              <a:gd name="connsiteX0" fmla="*/ 0 w 4625205"/>
              <a:gd name="connsiteY0" fmla="*/ 8396 h 225663"/>
              <a:gd name="connsiteX1" fmla="*/ 4625205 w 4625205"/>
              <a:gd name="connsiteY1" fmla="*/ 8396 h 225663"/>
              <a:gd name="connsiteX2" fmla="*/ 4029074 w 4625205"/>
              <a:gd name="connsiteY2" fmla="*/ 93641 h 225663"/>
              <a:gd name="connsiteX3" fmla="*/ 3665474 w 4625205"/>
              <a:gd name="connsiteY3" fmla="*/ 206803 h 225663"/>
              <a:gd name="connsiteX4" fmla="*/ 3688940 w 4625205"/>
              <a:gd name="connsiteY4" fmla="*/ 206803 h 225663"/>
              <a:gd name="connsiteX5" fmla="*/ 819798 w 4625205"/>
              <a:gd name="connsiteY5" fmla="*/ 206803 h 225663"/>
              <a:gd name="connsiteX6" fmla="*/ 541074 w 4625205"/>
              <a:gd name="connsiteY6" fmla="*/ 118369 h 225663"/>
              <a:gd name="connsiteX7" fmla="*/ 0 w 4625205"/>
              <a:gd name="connsiteY7" fmla="*/ 8396 h 225663"/>
              <a:gd name="connsiteX0" fmla="*/ 0 w 4625205"/>
              <a:gd name="connsiteY0" fmla="*/ 8396 h 225663"/>
              <a:gd name="connsiteX1" fmla="*/ 4625205 w 4625205"/>
              <a:gd name="connsiteY1" fmla="*/ 8396 h 225663"/>
              <a:gd name="connsiteX2" fmla="*/ 4029074 w 4625205"/>
              <a:gd name="connsiteY2" fmla="*/ 93641 h 225663"/>
              <a:gd name="connsiteX3" fmla="*/ 3665474 w 4625205"/>
              <a:gd name="connsiteY3" fmla="*/ 206803 h 225663"/>
              <a:gd name="connsiteX4" fmla="*/ 3688940 w 4625205"/>
              <a:gd name="connsiteY4" fmla="*/ 206803 h 225663"/>
              <a:gd name="connsiteX5" fmla="*/ 819798 w 4625205"/>
              <a:gd name="connsiteY5" fmla="*/ 206803 h 225663"/>
              <a:gd name="connsiteX6" fmla="*/ 541074 w 4625205"/>
              <a:gd name="connsiteY6" fmla="*/ 118369 h 225663"/>
              <a:gd name="connsiteX7" fmla="*/ 0 w 4625205"/>
              <a:gd name="connsiteY7" fmla="*/ 8396 h 225663"/>
              <a:gd name="connsiteX0" fmla="*/ 0 w 4625205"/>
              <a:gd name="connsiteY0" fmla="*/ 8396 h 225663"/>
              <a:gd name="connsiteX1" fmla="*/ 4625205 w 4625205"/>
              <a:gd name="connsiteY1" fmla="*/ 8396 h 225663"/>
              <a:gd name="connsiteX2" fmla="*/ 4029074 w 4625205"/>
              <a:gd name="connsiteY2" fmla="*/ 93641 h 225663"/>
              <a:gd name="connsiteX3" fmla="*/ 3665474 w 4625205"/>
              <a:gd name="connsiteY3" fmla="*/ 206803 h 225663"/>
              <a:gd name="connsiteX4" fmla="*/ 3688940 w 4625205"/>
              <a:gd name="connsiteY4" fmla="*/ 206803 h 225663"/>
              <a:gd name="connsiteX5" fmla="*/ 819798 w 4625205"/>
              <a:gd name="connsiteY5" fmla="*/ 206803 h 225663"/>
              <a:gd name="connsiteX6" fmla="*/ 541074 w 4625205"/>
              <a:gd name="connsiteY6" fmla="*/ 118369 h 225663"/>
              <a:gd name="connsiteX7" fmla="*/ 0 w 4625205"/>
              <a:gd name="connsiteY7" fmla="*/ 8396 h 22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5205" h="225663">
                <a:moveTo>
                  <a:pt x="0" y="8396"/>
                </a:moveTo>
                <a:cubicBezTo>
                  <a:pt x="564915" y="0"/>
                  <a:pt x="4180751" y="8396"/>
                  <a:pt x="4625205" y="8396"/>
                </a:cubicBezTo>
                <a:cubicBezTo>
                  <a:pt x="4050313" y="84423"/>
                  <a:pt x="4164874" y="60573"/>
                  <a:pt x="4029074" y="93641"/>
                </a:cubicBezTo>
                <a:lnTo>
                  <a:pt x="3665474" y="206803"/>
                </a:lnTo>
                <a:cubicBezTo>
                  <a:pt x="3618447" y="225663"/>
                  <a:pt x="3688940" y="206803"/>
                  <a:pt x="3688940" y="206803"/>
                </a:cubicBezTo>
                <a:lnTo>
                  <a:pt x="819798" y="206803"/>
                </a:lnTo>
                <a:cubicBezTo>
                  <a:pt x="473902" y="93151"/>
                  <a:pt x="677707" y="151437"/>
                  <a:pt x="541074" y="118369"/>
                </a:cubicBezTo>
                <a:cubicBezTo>
                  <a:pt x="430766" y="93034"/>
                  <a:pt x="517407" y="100909"/>
                  <a:pt x="0" y="8396"/>
                </a:cubicBezTo>
                <a:close/>
              </a:path>
            </a:pathLst>
          </a:custGeom>
          <a:gradFill flip="none" rotWithShape="1">
            <a:gsLst>
              <a:gs pos="100000">
                <a:srgbClr val="FF0000">
                  <a:alpha val="0"/>
                </a:srgbClr>
              </a:gs>
              <a:gs pos="0">
                <a:srgbClr val="FF0000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Freihandform 14"/>
          <p:cNvSpPr/>
          <p:nvPr/>
        </p:nvSpPr>
        <p:spPr bwMode="auto">
          <a:xfrm>
            <a:off x="1155940" y="4051540"/>
            <a:ext cx="6728603" cy="1823049"/>
          </a:xfrm>
          <a:custGeom>
            <a:avLst/>
            <a:gdLst>
              <a:gd name="connsiteX0" fmla="*/ 0 w 6728603"/>
              <a:gd name="connsiteY0" fmla="*/ 11502 h 1823049"/>
              <a:gd name="connsiteX1" fmla="*/ 828135 w 6728603"/>
              <a:gd name="connsiteY1" fmla="*/ 28754 h 1823049"/>
              <a:gd name="connsiteX2" fmla="*/ 1319841 w 6728603"/>
              <a:gd name="connsiteY2" fmla="*/ 97766 h 1823049"/>
              <a:gd name="connsiteX3" fmla="*/ 1725283 w 6728603"/>
              <a:gd name="connsiteY3" fmla="*/ 270294 h 1823049"/>
              <a:gd name="connsiteX4" fmla="*/ 2139351 w 6728603"/>
              <a:gd name="connsiteY4" fmla="*/ 632603 h 1823049"/>
              <a:gd name="connsiteX5" fmla="*/ 2553418 w 6728603"/>
              <a:gd name="connsiteY5" fmla="*/ 1176068 h 1823049"/>
              <a:gd name="connsiteX6" fmla="*/ 2786332 w 6728603"/>
              <a:gd name="connsiteY6" fmla="*/ 1452113 h 1823049"/>
              <a:gd name="connsiteX7" fmla="*/ 2958860 w 6728603"/>
              <a:gd name="connsiteY7" fmla="*/ 1650520 h 1823049"/>
              <a:gd name="connsiteX8" fmla="*/ 3148641 w 6728603"/>
              <a:gd name="connsiteY8" fmla="*/ 1779917 h 1823049"/>
              <a:gd name="connsiteX9" fmla="*/ 3321169 w 6728603"/>
              <a:gd name="connsiteY9" fmla="*/ 1823049 h 1823049"/>
              <a:gd name="connsiteX10" fmla="*/ 3536830 w 6728603"/>
              <a:gd name="connsiteY10" fmla="*/ 1779917 h 1823049"/>
              <a:gd name="connsiteX11" fmla="*/ 3752490 w 6728603"/>
              <a:gd name="connsiteY11" fmla="*/ 1607388 h 1823049"/>
              <a:gd name="connsiteX12" fmla="*/ 4011283 w 6728603"/>
              <a:gd name="connsiteY12" fmla="*/ 1305464 h 1823049"/>
              <a:gd name="connsiteX13" fmla="*/ 4408098 w 6728603"/>
              <a:gd name="connsiteY13" fmla="*/ 787879 h 1823049"/>
              <a:gd name="connsiteX14" fmla="*/ 4727275 w 6728603"/>
              <a:gd name="connsiteY14" fmla="*/ 460075 h 1823049"/>
              <a:gd name="connsiteX15" fmla="*/ 5003320 w 6728603"/>
              <a:gd name="connsiteY15" fmla="*/ 244415 h 1823049"/>
              <a:gd name="connsiteX16" fmla="*/ 5434641 w 6728603"/>
              <a:gd name="connsiteY16" fmla="*/ 80513 h 1823049"/>
              <a:gd name="connsiteX17" fmla="*/ 6211018 w 6728603"/>
              <a:gd name="connsiteY17" fmla="*/ 11502 h 1823049"/>
              <a:gd name="connsiteX18" fmla="*/ 6728603 w 6728603"/>
              <a:gd name="connsiteY18" fmla="*/ 11502 h 182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728603" h="1823049">
                <a:moveTo>
                  <a:pt x="0" y="11502"/>
                </a:moveTo>
                <a:cubicBezTo>
                  <a:pt x="304081" y="12939"/>
                  <a:pt x="608162" y="14377"/>
                  <a:pt x="828135" y="28754"/>
                </a:cubicBezTo>
                <a:cubicBezTo>
                  <a:pt x="1048108" y="43131"/>
                  <a:pt x="1170316" y="57509"/>
                  <a:pt x="1319841" y="97766"/>
                </a:cubicBezTo>
                <a:cubicBezTo>
                  <a:pt x="1469366" y="138023"/>
                  <a:pt x="1588698" y="181155"/>
                  <a:pt x="1725283" y="270294"/>
                </a:cubicBezTo>
                <a:cubicBezTo>
                  <a:pt x="1861868" y="359433"/>
                  <a:pt x="2001329" y="481641"/>
                  <a:pt x="2139351" y="632603"/>
                </a:cubicBezTo>
                <a:cubicBezTo>
                  <a:pt x="2277374" y="783565"/>
                  <a:pt x="2445588" y="1039483"/>
                  <a:pt x="2553418" y="1176068"/>
                </a:cubicBezTo>
                <a:cubicBezTo>
                  <a:pt x="2661248" y="1312653"/>
                  <a:pt x="2718758" y="1373038"/>
                  <a:pt x="2786332" y="1452113"/>
                </a:cubicBezTo>
                <a:cubicBezTo>
                  <a:pt x="2853906" y="1531188"/>
                  <a:pt x="2898475" y="1595886"/>
                  <a:pt x="2958860" y="1650520"/>
                </a:cubicBezTo>
                <a:cubicBezTo>
                  <a:pt x="3019245" y="1705154"/>
                  <a:pt x="3088256" y="1751162"/>
                  <a:pt x="3148641" y="1779917"/>
                </a:cubicBezTo>
                <a:cubicBezTo>
                  <a:pt x="3209026" y="1808672"/>
                  <a:pt x="3256471" y="1823049"/>
                  <a:pt x="3321169" y="1823049"/>
                </a:cubicBezTo>
                <a:cubicBezTo>
                  <a:pt x="3385867" y="1823049"/>
                  <a:pt x="3464943" y="1815860"/>
                  <a:pt x="3536830" y="1779917"/>
                </a:cubicBezTo>
                <a:cubicBezTo>
                  <a:pt x="3608717" y="1743974"/>
                  <a:pt x="3673415" y="1686463"/>
                  <a:pt x="3752490" y="1607388"/>
                </a:cubicBezTo>
                <a:cubicBezTo>
                  <a:pt x="3831565" y="1528313"/>
                  <a:pt x="3902015" y="1442049"/>
                  <a:pt x="4011283" y="1305464"/>
                </a:cubicBezTo>
                <a:cubicBezTo>
                  <a:pt x="4120551" y="1168879"/>
                  <a:pt x="4288766" y="928777"/>
                  <a:pt x="4408098" y="787879"/>
                </a:cubicBezTo>
                <a:cubicBezTo>
                  <a:pt x="4527430" y="646981"/>
                  <a:pt x="4628071" y="550652"/>
                  <a:pt x="4727275" y="460075"/>
                </a:cubicBezTo>
                <a:cubicBezTo>
                  <a:pt x="4826479" y="369498"/>
                  <a:pt x="4885426" y="307675"/>
                  <a:pt x="5003320" y="244415"/>
                </a:cubicBezTo>
                <a:cubicBezTo>
                  <a:pt x="5121214" y="181155"/>
                  <a:pt x="5233358" y="119332"/>
                  <a:pt x="5434641" y="80513"/>
                </a:cubicBezTo>
                <a:cubicBezTo>
                  <a:pt x="5635924" y="41694"/>
                  <a:pt x="5995358" y="23004"/>
                  <a:pt x="6211018" y="11502"/>
                </a:cubicBezTo>
                <a:cubicBezTo>
                  <a:pt x="6426678" y="0"/>
                  <a:pt x="6577640" y="5751"/>
                  <a:pt x="6728603" y="11502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608" name="Ellipse 8"/>
          <p:cNvSpPr>
            <a:spLocks noChangeArrowheads="1"/>
          </p:cNvSpPr>
          <p:nvPr/>
        </p:nvSpPr>
        <p:spPr bwMode="auto">
          <a:xfrm>
            <a:off x="4533534" y="5337437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09" name="Ellipse 14"/>
          <p:cNvSpPr>
            <a:spLocks noChangeArrowheads="1"/>
          </p:cNvSpPr>
          <p:nvPr/>
        </p:nvSpPr>
        <p:spPr bwMode="auto">
          <a:xfrm>
            <a:off x="5104767" y="3060341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10" name="Ellipse 15"/>
          <p:cNvSpPr>
            <a:spLocks noChangeArrowheads="1"/>
          </p:cNvSpPr>
          <p:nvPr/>
        </p:nvSpPr>
        <p:spPr bwMode="auto">
          <a:xfrm>
            <a:off x="4604238" y="5122772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11" name="Ellipse 16"/>
          <p:cNvSpPr>
            <a:spLocks noChangeArrowheads="1"/>
          </p:cNvSpPr>
          <p:nvPr/>
        </p:nvSpPr>
        <p:spPr bwMode="auto">
          <a:xfrm>
            <a:off x="4391656" y="5450237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12" name="Ellipse 17"/>
          <p:cNvSpPr>
            <a:spLocks noChangeArrowheads="1"/>
          </p:cNvSpPr>
          <p:nvPr/>
        </p:nvSpPr>
        <p:spPr bwMode="auto">
          <a:xfrm>
            <a:off x="4303237" y="4556684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13" name="Ellipse 18"/>
          <p:cNvSpPr>
            <a:spLocks noChangeArrowheads="1"/>
          </p:cNvSpPr>
          <p:nvPr/>
        </p:nvSpPr>
        <p:spPr bwMode="auto">
          <a:xfrm>
            <a:off x="4394882" y="5375561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14" name="Ellipse 19"/>
          <p:cNvSpPr>
            <a:spLocks noChangeArrowheads="1"/>
          </p:cNvSpPr>
          <p:nvPr/>
        </p:nvSpPr>
        <p:spPr bwMode="auto">
          <a:xfrm>
            <a:off x="4756912" y="4891473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6" name="Freihandform 15"/>
          <p:cNvSpPr/>
          <p:nvPr/>
        </p:nvSpPr>
        <p:spPr bwMode="auto">
          <a:xfrm>
            <a:off x="1158375" y="2038460"/>
            <a:ext cx="6728603" cy="3835880"/>
          </a:xfrm>
          <a:custGeom>
            <a:avLst/>
            <a:gdLst>
              <a:gd name="connsiteX0" fmla="*/ 0 w 6728603"/>
              <a:gd name="connsiteY0" fmla="*/ 11502 h 1823049"/>
              <a:gd name="connsiteX1" fmla="*/ 828135 w 6728603"/>
              <a:gd name="connsiteY1" fmla="*/ 28754 h 1823049"/>
              <a:gd name="connsiteX2" fmla="*/ 1319841 w 6728603"/>
              <a:gd name="connsiteY2" fmla="*/ 97766 h 1823049"/>
              <a:gd name="connsiteX3" fmla="*/ 1725283 w 6728603"/>
              <a:gd name="connsiteY3" fmla="*/ 270294 h 1823049"/>
              <a:gd name="connsiteX4" fmla="*/ 2139351 w 6728603"/>
              <a:gd name="connsiteY4" fmla="*/ 632603 h 1823049"/>
              <a:gd name="connsiteX5" fmla="*/ 2553418 w 6728603"/>
              <a:gd name="connsiteY5" fmla="*/ 1176068 h 1823049"/>
              <a:gd name="connsiteX6" fmla="*/ 2786332 w 6728603"/>
              <a:gd name="connsiteY6" fmla="*/ 1452113 h 1823049"/>
              <a:gd name="connsiteX7" fmla="*/ 2958860 w 6728603"/>
              <a:gd name="connsiteY7" fmla="*/ 1650520 h 1823049"/>
              <a:gd name="connsiteX8" fmla="*/ 3148641 w 6728603"/>
              <a:gd name="connsiteY8" fmla="*/ 1779917 h 1823049"/>
              <a:gd name="connsiteX9" fmla="*/ 3321169 w 6728603"/>
              <a:gd name="connsiteY9" fmla="*/ 1823049 h 1823049"/>
              <a:gd name="connsiteX10" fmla="*/ 3536830 w 6728603"/>
              <a:gd name="connsiteY10" fmla="*/ 1779917 h 1823049"/>
              <a:gd name="connsiteX11" fmla="*/ 3752490 w 6728603"/>
              <a:gd name="connsiteY11" fmla="*/ 1607388 h 1823049"/>
              <a:gd name="connsiteX12" fmla="*/ 4011283 w 6728603"/>
              <a:gd name="connsiteY12" fmla="*/ 1305464 h 1823049"/>
              <a:gd name="connsiteX13" fmla="*/ 4408098 w 6728603"/>
              <a:gd name="connsiteY13" fmla="*/ 787879 h 1823049"/>
              <a:gd name="connsiteX14" fmla="*/ 4727275 w 6728603"/>
              <a:gd name="connsiteY14" fmla="*/ 460075 h 1823049"/>
              <a:gd name="connsiteX15" fmla="*/ 5003320 w 6728603"/>
              <a:gd name="connsiteY15" fmla="*/ 244415 h 1823049"/>
              <a:gd name="connsiteX16" fmla="*/ 5434641 w 6728603"/>
              <a:gd name="connsiteY16" fmla="*/ 80513 h 1823049"/>
              <a:gd name="connsiteX17" fmla="*/ 6211018 w 6728603"/>
              <a:gd name="connsiteY17" fmla="*/ 11502 h 1823049"/>
              <a:gd name="connsiteX18" fmla="*/ 6728603 w 6728603"/>
              <a:gd name="connsiteY18" fmla="*/ 11502 h 182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728603" h="1823049">
                <a:moveTo>
                  <a:pt x="0" y="11502"/>
                </a:moveTo>
                <a:cubicBezTo>
                  <a:pt x="304081" y="12939"/>
                  <a:pt x="608162" y="14377"/>
                  <a:pt x="828135" y="28754"/>
                </a:cubicBezTo>
                <a:cubicBezTo>
                  <a:pt x="1048108" y="43131"/>
                  <a:pt x="1170316" y="57509"/>
                  <a:pt x="1319841" y="97766"/>
                </a:cubicBezTo>
                <a:cubicBezTo>
                  <a:pt x="1469366" y="138023"/>
                  <a:pt x="1588698" y="181155"/>
                  <a:pt x="1725283" y="270294"/>
                </a:cubicBezTo>
                <a:cubicBezTo>
                  <a:pt x="1861868" y="359433"/>
                  <a:pt x="2001329" y="481641"/>
                  <a:pt x="2139351" y="632603"/>
                </a:cubicBezTo>
                <a:cubicBezTo>
                  <a:pt x="2277374" y="783565"/>
                  <a:pt x="2445588" y="1039483"/>
                  <a:pt x="2553418" y="1176068"/>
                </a:cubicBezTo>
                <a:cubicBezTo>
                  <a:pt x="2661248" y="1312653"/>
                  <a:pt x="2718758" y="1373038"/>
                  <a:pt x="2786332" y="1452113"/>
                </a:cubicBezTo>
                <a:cubicBezTo>
                  <a:pt x="2853906" y="1531188"/>
                  <a:pt x="2898475" y="1595886"/>
                  <a:pt x="2958860" y="1650520"/>
                </a:cubicBezTo>
                <a:cubicBezTo>
                  <a:pt x="3019245" y="1705154"/>
                  <a:pt x="3088256" y="1751162"/>
                  <a:pt x="3148641" y="1779917"/>
                </a:cubicBezTo>
                <a:cubicBezTo>
                  <a:pt x="3209026" y="1808672"/>
                  <a:pt x="3256471" y="1823049"/>
                  <a:pt x="3321169" y="1823049"/>
                </a:cubicBezTo>
                <a:cubicBezTo>
                  <a:pt x="3385867" y="1823049"/>
                  <a:pt x="3464943" y="1815860"/>
                  <a:pt x="3536830" y="1779917"/>
                </a:cubicBezTo>
                <a:cubicBezTo>
                  <a:pt x="3608717" y="1743974"/>
                  <a:pt x="3673415" y="1686463"/>
                  <a:pt x="3752490" y="1607388"/>
                </a:cubicBezTo>
                <a:cubicBezTo>
                  <a:pt x="3831565" y="1528313"/>
                  <a:pt x="3902015" y="1442049"/>
                  <a:pt x="4011283" y="1305464"/>
                </a:cubicBezTo>
                <a:cubicBezTo>
                  <a:pt x="4120551" y="1168879"/>
                  <a:pt x="4288766" y="928777"/>
                  <a:pt x="4408098" y="787879"/>
                </a:cubicBezTo>
                <a:cubicBezTo>
                  <a:pt x="4527430" y="646981"/>
                  <a:pt x="4628071" y="550652"/>
                  <a:pt x="4727275" y="460075"/>
                </a:cubicBezTo>
                <a:cubicBezTo>
                  <a:pt x="4826479" y="369498"/>
                  <a:pt x="4885426" y="307675"/>
                  <a:pt x="5003320" y="244415"/>
                </a:cubicBezTo>
                <a:cubicBezTo>
                  <a:pt x="5121214" y="181155"/>
                  <a:pt x="5233358" y="119332"/>
                  <a:pt x="5434641" y="80513"/>
                </a:cubicBezTo>
                <a:cubicBezTo>
                  <a:pt x="5635924" y="41694"/>
                  <a:pt x="5995358" y="23004"/>
                  <a:pt x="6211018" y="11502"/>
                </a:cubicBezTo>
                <a:cubicBezTo>
                  <a:pt x="6426678" y="0"/>
                  <a:pt x="6577640" y="5751"/>
                  <a:pt x="6728603" y="11502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Ellipse 8"/>
          <p:cNvSpPr>
            <a:spLocks noChangeArrowheads="1"/>
          </p:cNvSpPr>
          <p:nvPr/>
        </p:nvSpPr>
        <p:spPr bwMode="auto">
          <a:xfrm>
            <a:off x="4382939" y="5035665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9" name="Ellipse 14"/>
          <p:cNvSpPr>
            <a:spLocks noChangeArrowheads="1"/>
          </p:cNvSpPr>
          <p:nvPr/>
        </p:nvSpPr>
        <p:spPr bwMode="auto">
          <a:xfrm>
            <a:off x="4759555" y="3717995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0" name="Ellipse 15"/>
          <p:cNvSpPr>
            <a:spLocks noChangeArrowheads="1"/>
          </p:cNvSpPr>
          <p:nvPr/>
        </p:nvSpPr>
        <p:spPr bwMode="auto">
          <a:xfrm>
            <a:off x="4466862" y="4881837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1" name="Ellipse 16"/>
          <p:cNvSpPr>
            <a:spLocks noChangeArrowheads="1"/>
          </p:cNvSpPr>
          <p:nvPr/>
        </p:nvSpPr>
        <p:spPr bwMode="auto">
          <a:xfrm>
            <a:off x="4225068" y="5195430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3" name="Ellipse 17"/>
          <p:cNvSpPr>
            <a:spLocks noChangeArrowheads="1"/>
          </p:cNvSpPr>
          <p:nvPr/>
        </p:nvSpPr>
        <p:spPr bwMode="auto">
          <a:xfrm>
            <a:off x="4014327" y="4754364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4" name="Ellipse 18"/>
          <p:cNvSpPr>
            <a:spLocks noChangeArrowheads="1"/>
          </p:cNvSpPr>
          <p:nvPr/>
        </p:nvSpPr>
        <p:spPr bwMode="auto">
          <a:xfrm>
            <a:off x="5162288" y="3576725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" name="Ellipse 19"/>
          <p:cNvSpPr>
            <a:spLocks noChangeArrowheads="1"/>
          </p:cNvSpPr>
          <p:nvPr/>
        </p:nvSpPr>
        <p:spPr bwMode="auto">
          <a:xfrm>
            <a:off x="4172969" y="4935209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6" name="Ellipse 14"/>
          <p:cNvSpPr>
            <a:spLocks noChangeArrowheads="1"/>
          </p:cNvSpPr>
          <p:nvPr/>
        </p:nvSpPr>
        <p:spPr bwMode="auto">
          <a:xfrm>
            <a:off x="4663787" y="4377402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7" name="Ellipse 17"/>
          <p:cNvSpPr>
            <a:spLocks noChangeArrowheads="1"/>
          </p:cNvSpPr>
          <p:nvPr/>
        </p:nvSpPr>
        <p:spPr bwMode="auto">
          <a:xfrm>
            <a:off x="4354956" y="4166803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8" name="Ellipse 18"/>
          <p:cNvSpPr>
            <a:spLocks noChangeArrowheads="1"/>
          </p:cNvSpPr>
          <p:nvPr/>
        </p:nvSpPr>
        <p:spPr bwMode="auto">
          <a:xfrm>
            <a:off x="4787304" y="4209782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9" name="Ellipse 19"/>
          <p:cNvSpPr>
            <a:spLocks noChangeArrowheads="1"/>
          </p:cNvSpPr>
          <p:nvPr/>
        </p:nvSpPr>
        <p:spPr bwMode="auto">
          <a:xfrm>
            <a:off x="3410954" y="3135263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0" name="Ellipse 8"/>
          <p:cNvSpPr>
            <a:spLocks noChangeArrowheads="1"/>
          </p:cNvSpPr>
          <p:nvPr/>
        </p:nvSpPr>
        <p:spPr bwMode="auto">
          <a:xfrm>
            <a:off x="4580370" y="4619248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1" name="Ellipse 15"/>
          <p:cNvSpPr>
            <a:spLocks noChangeArrowheads="1"/>
          </p:cNvSpPr>
          <p:nvPr/>
        </p:nvSpPr>
        <p:spPr bwMode="auto">
          <a:xfrm>
            <a:off x="4757585" y="4720602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" name="Ellipse 18"/>
          <p:cNvSpPr>
            <a:spLocks noChangeArrowheads="1"/>
          </p:cNvSpPr>
          <p:nvPr/>
        </p:nvSpPr>
        <p:spPr bwMode="auto">
          <a:xfrm>
            <a:off x="5082622" y="4066757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" name="Ellipse 19"/>
          <p:cNvSpPr>
            <a:spLocks noChangeArrowheads="1"/>
          </p:cNvSpPr>
          <p:nvPr/>
        </p:nvSpPr>
        <p:spPr bwMode="auto">
          <a:xfrm>
            <a:off x="4620400" y="3992345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" name="Ellipse 14"/>
          <p:cNvSpPr>
            <a:spLocks noChangeArrowheads="1"/>
          </p:cNvSpPr>
          <p:nvPr/>
        </p:nvSpPr>
        <p:spPr bwMode="auto">
          <a:xfrm>
            <a:off x="3793385" y="3513959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6" name="Ellipse 17"/>
          <p:cNvSpPr>
            <a:spLocks noChangeArrowheads="1"/>
          </p:cNvSpPr>
          <p:nvPr/>
        </p:nvSpPr>
        <p:spPr bwMode="auto">
          <a:xfrm>
            <a:off x="3767850" y="4128261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7" name="Ellipse 18"/>
          <p:cNvSpPr>
            <a:spLocks noChangeArrowheads="1"/>
          </p:cNvSpPr>
          <p:nvPr/>
        </p:nvSpPr>
        <p:spPr bwMode="auto">
          <a:xfrm>
            <a:off x="4154980" y="4353656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8" name="Ellipse 19"/>
          <p:cNvSpPr>
            <a:spLocks noChangeArrowheads="1"/>
          </p:cNvSpPr>
          <p:nvPr/>
        </p:nvSpPr>
        <p:spPr bwMode="auto">
          <a:xfrm>
            <a:off x="4424554" y="3553459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9" name="Ellipse 8"/>
          <p:cNvSpPr>
            <a:spLocks noChangeArrowheads="1"/>
          </p:cNvSpPr>
          <p:nvPr/>
        </p:nvSpPr>
        <p:spPr bwMode="auto">
          <a:xfrm>
            <a:off x="4055208" y="3623505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0" name="Ellipse 15"/>
          <p:cNvSpPr>
            <a:spLocks noChangeArrowheads="1"/>
          </p:cNvSpPr>
          <p:nvPr/>
        </p:nvSpPr>
        <p:spPr bwMode="auto">
          <a:xfrm>
            <a:off x="4189047" y="5067513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1" name="Ellipse 18"/>
          <p:cNvSpPr>
            <a:spLocks noChangeArrowheads="1"/>
          </p:cNvSpPr>
          <p:nvPr/>
        </p:nvSpPr>
        <p:spPr bwMode="auto">
          <a:xfrm>
            <a:off x="4166558" y="3966731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" name="Ellipse 19"/>
          <p:cNvSpPr>
            <a:spLocks noChangeArrowheads="1"/>
          </p:cNvSpPr>
          <p:nvPr/>
        </p:nvSpPr>
        <p:spPr bwMode="auto">
          <a:xfrm>
            <a:off x="3802708" y="3870871"/>
            <a:ext cx="107775" cy="10431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custDataLst>
      <p:tags r:id="rId1"/>
    </p:custDataLst>
  </p:cSld>
  <p:clrMapOvr>
    <a:masterClrMapping/>
  </p:clrMapOvr>
  <p:transition advTm="467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2.59259E-6 C 0.0302 0.00092 0.06058 0.00115 0.09079 0.00301 C 0.09357 0.00324 0.09843 0.00254 0.09895 0.00625 C 0.10381 0.04189 0.10312 0.03958 0.09079 0.04953 C 0.05763 0.04745 0.04582 0.04629 0.01874 0.03865 C 0.01492 0.03981 0.00885 0.03703 0.00711 0.04189 C 0.0007 0.05995 0.01371 0.07083 0.021 0.08055 C 0.02707 0.08865 0.03801 0.08264 0.04652 0.08356 C 0.05832 0.09352 0.05242 0.08958 0.06405 0.09606 C 0.05989 0.08287 0.05659 0.07569 0.06405 0.0574 C 0.06596 0.05277 0.07187 0.05532 0.07569 0.05416 C 0.0953 0.05833 0.09756 0.05671 0.10468 0.08055 C 0.10242 0.09606 0.10173 0.10115 0.09079 0.10694 C 0.08992 0.10856 0.08957 0.11041 0.08836 0.11157 C 0.08662 0.11319 0.08298 0.1118 0.08263 0.11458 C 0.08228 0.11759 0.09235 0.12199 0.09305 0.12245 C 0.09704 0.12477 0.10069 0.12801 0.10468 0.13009 C 0.1085 0.13217 0.11249 0.13264 0.11631 0.13472 C 0.1203 0.1368 0.12378 0.1412 0.12794 0.14259 C 0.13558 0.1449 0.14339 0.14467 0.15121 0.1456 C 0.15503 0.14467 0.15919 0.1449 0.16284 0.14259 C 0.16944 0.13842 0.17169 0.12708 0.17447 0.11944 C 0.17864 0.1081 0.18263 0.09699 0.1861 0.08518 C 0.18541 0.06551 0.18523 0.04583 0.18385 0.02639 C 0.18367 0.02361 0.18141 0.02129 0.18141 0.01852 C 0.18141 0.01574 0.18575 0.0118 0.18385 0.01088 C 0.1802 0.00902 0.17603 0.01296 0.17221 0.01389 C 0.1585 0.02477 0.17482 0.01041 0.16058 0.02939 C 0.15902 0.03148 0.15641 0.03217 0.15468 0.03402 C 0.1526 0.03634 0.15086 0.03935 0.14895 0.04189 C 0.14808 0.0456 0.14773 0.0493 0.14652 0.05277 C 0.14582 0.05463 0.14357 0.05532 0.14305 0.0574 C 0.14166 0.06342 0.14253 0.07014 0.14079 0.07592 C 0.13732 0.0868 0.12412 0.08981 0.11753 0.09143 C 0.11232 0.0956 0.10902 0.09722 0.10589 0.10393 C 0.10659 0.10648 0.10659 0.10995 0.10815 0.11157 C 0.11041 0.11389 0.11371 0.11319 0.11631 0.11458 C 0.13471 0.12477 0.10659 0.11435 0.13141 0.12245 C 0.13228 0.12407 0.13385 0.12523 0.13385 0.12708 C 0.13385 0.12847 0.13228 0.12893 0.13141 0.13009 C 0.12308 0.1412 0.11753 0.14259 0.10589 0.1456 C 0.10086 0.14953 0.09739 0.15162 0.09426 0.1581 C 0.10138 0.16273 0.10624 0.1662 0.11405 0.16898 C 0.11683 0.17129 0.12221 0.17222 0.12221 0.17662 C 0.12221 0.18402 0.11319 0.18588 0.10815 0.18912 C 0.09878 0.1949 0.09357 0.19745 0.08263 0.2 C 0.08072 0.20254 0.07516 0.20463 0.07673 0.20764 C 0.07985 0.21365 0.0802 0.21898 0.08489 0.22314 C 0.08662 0.22847 0.08923 0.23333 0.09079 0.23865 C 0.09374 0.2493 0.09391 0.25602 0.10242 0.26203 C 0.10607 0.26458 0.11023 0.26504 0.11405 0.26666 C 0.14669 0.26481 0.1651 0.28287 0.17447 0.25115 C 0.17378 0.24328 0.17621 0.23356 0.17221 0.22777 C 0.16093 0.21134 0.16232 0.23379 0.15815 0.23564 C 0.15329 0.23773 0.14808 0.23773 0.14305 0.23865 C 0.13385 0.24606 0.12464 0.24791 0.11405 0.25115 C 0.11058 0.25555 0.10641 0.25833 0.10242 0.26203 C 0.09635 0.27361 0.09756 0.26435 0.09426 0.28217 C 0.09496 0.28588 0.09496 0.29004 0.09652 0.29305 C 0.09791 0.2956 0.10069 0.29583 0.10242 0.29768 C 0.1045 0.3 0.10589 0.30324 0.10815 0.30532 C 0.10989 0.30694 0.11214 0.30717 0.11405 0.30856 C 0.11978 0.3125 0.1236 0.31805 0.12794 0.32407 C 0.12569 0.33171 0.12464 0.33495 0.11978 0.33958 C 0.117 0.34537 0.11249 0.35115 0.10815 0.35509 C 0.10746 0.35671 0.10711 0.35856 0.10589 0.35972 C 0.10416 0.36134 0.10103 0.36041 0.09999 0.36273 C 0.0993 0.36435 0.10155 0.36597 0.10242 0.36736 C 0.10607 0.37361 0.11214 0.37268 0.11631 0.37824 " pathEditMode="relative" ptsTypes="ffffffffffffffffffffff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046 C -0.02274 0.00069 -0.04566 -0.00093 -0.0684 0.00278 C -0.0717 0.00324 -0.06597 0.01273 -0.06024 0.01505 C -0.05573 0.0169 -0.05104 0.01759 -0.04636 0.01829 C -0.03542 0.02014 -0.02465 0.0213 -0.01372 0.02292 C -0.01007 0.03542 -0.01059 0.02662 -0.01372 0.0338 C -0.01476 0.03611 -0.01493 0.03912 -0.01615 0.04143 C -0.01771 0.04444 -0.01997 0.04676 -0.02188 0.04931 C -0.02309 0.05093 -0.02535 0.05393 -0.02535 0.05393 C -0.02465 0.06273 -0.02188 0.07153 -0.02309 0.08009 C -0.02639 0.10301 -0.05833 0.11458 -0.07188 0.11898 C -0.07813 0.12384 -0.08438 0.12454 -0.08941 0.13148 C -0.09132 0.13773 -0.0908 0.14676 -0.09514 0.15 C -0.09636 0.15093 -0.12639 0.14143 -0.09861 0.15 C -0.10643 0.13194 -0.11215 0.13102 -0.12431 0.1206 C -0.125 0.11898 -0.12518 0.11643 -0.12656 0.11597 C -0.13004 0.11505 -0.13507 0.12963 -0.13594 0.13148 C -0.13507 0.13657 -0.13542 0.14236 -0.13351 0.14676 C -0.13247 0.14907 -0.12934 0.14815 -0.12778 0.15 C -0.11667 0.16204 -0.10764 0.17593 -0.09514 0.18565 C -0.08524 0.20463 -0.09149 0.20255 -0.07778 0.19815 C -0.07587 0.19653 -0.07344 0.1956 -0.07188 0.19329 C -0.06146 0.17731 -0.07656 0.19167 -0.06615 0.18264 C -0.06597 0.18148 -0.06337 0.16389 -0.06024 0.16227 C -0.04809 0.15648 -0.02535 0.1537 -0.01146 0.15162 C -0.0092 0.15255 -0.00556 0.15162 -0.00452 0.15463 C -0.00365 0.15741 -0.0066 0.15995 -0.00799 0.16227 C -0.00972 0.16505 -0.01372 0.17014 -0.01372 0.17014 C -0.0191 0.18704 -0.02986 0.19213 -0.04288 0.19653 C -0.05139 0.19537 -0.0599 0.19329 -0.0684 0.19329 C -0.07049 0.19329 -0.07344 0.19398 -0.07431 0.19653 C -0.075 0.19861 -0.06771 0.21319 -0.06615 0.21667 C -0.0849 0.23426 -0.06233 0.21528 -0.08594 0.22755 C -0.08924 0.2294 -0.09514 0.23518 -0.09514 0.23518 C -0.10365 0.25116 -0.10504 0.2713 -0.1092 0.28958 C -0.10833 0.29375 -0.10851 0.29815 -0.10677 0.30185 C -0.10208 0.31204 -0.09063 0.32245 -0.08351 0.32824 C -0.08281 0.32986 -0.08229 0.33148 -0.08125 0.33287 C -0.08021 0.33426 -0.07865 0.33449 -0.07778 0.33611 C -0.07656 0.33843 -0.07656 0.34143 -0.07535 0.34375 C -0.07379 0.34676 -0.07153 0.34907 -0.06962 0.35162 C -0.0684 0.35324 -0.06615 0.35625 -0.06615 0.35625 C -0.06684 0.35995 -0.06719 0.36366 -0.0684 0.36713 C -0.0691 0.36898 -0.0717 0.36968 -0.07188 0.37176 C -0.07222 0.37708 -0.06962 0.38727 -0.06962 0.38727 " pathEditMode="relative" ptsTypes="ffffffffffffffffffffffffffffffffffffffffffffA">
                                      <p:cBhvr>
                                        <p:cTn id="8" dur="2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2.59259E-6 C -0.01823 -0.00162 -0.03646 -0.00416 -0.05469 -0.00463 C -0.08698 -0.00532 -0.04011 0.025 -0.0349 0.0294 C -0.01962 0.0426 -0.07136 0.02732 -0.08959 0.02639 C -0.1007 0.02338 -0.10192 0.02199 -0.11042 0.0294 C -0.11251 0.03334 -0.11355 0.03866 -0.11633 0.0419 C -0.11962 0.04584 -0.12431 0.04653 -0.12796 0.04954 C -0.12049 0.0588 -0.1198 0.06181 -0.12796 0.07269 C -0.12622 0.08403 -0.12396 0.09977 -0.11633 0.10695 C -0.10938 0.14236 -0.11615 0.12385 -0.05817 0.11621 C -0.05539 0.11574 -0.05452 0.11065 -0.05226 0.10857 C -0.04532 0.08473 -0.05626 0.11922 -0.0441 0.09306 C -0.04237 0.08936 -0.04185 0.08473 -0.04063 0.08056 C -0.0283 0.08704 -0.00192 0.09815 -0.03716 0.13473 C -0.05035 0.14838 -0.07049 0.13681 -0.08716 0.13797 C -0.08803 0.13959 -0.09011 0.14074 -0.08959 0.1426 C -0.08889 0.14468 -0.08629 0.14422 -0.0849 0.14561 C -0.08351 0.14676 -0.08282 0.14908 -0.08143 0.15024 C -0.07778 0.15324 -0.07344 0.1551 -0.0698 0.15811 C -0.0658 0.17061 -0.06685 0.18449 -0.07553 0.19213 C -0.07049 0.20255 -0.07726 0.19098 -0.06389 0.2 C -0.06268 0.20093 -0.06285 0.20371 -0.06164 0.20463 C -0.05695 0.20811 -0.04653 0.21227 -0.04653 0.21227 C -0.04653 0.21227 -0.05435 0.21019 -0.05817 0.20926 C -0.06494 0.21181 -0.06997 0.21436 -0.07553 0.22014 C -0.07761 0.22246 -0.08143 0.22778 -0.08143 0.22778 C -0.07483 0.31412 -0.09497 0.30834 -0.05573 0.30232 C -0.0573 0.3007 -0.06042 0.29769 -0.06042 0.29769 " pathEditMode="relative" ptsTypes="fffffffffffffffffffffffffff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5 -0.00347 0.04826 -0.01111 0.07326 -0.01412 C 0.07691 -0.0162 0.11111 -0.02893 0.0941 -0.01875 C 0.09219 -0.01759 0.09028 -0.01666 0.08837 -0.0155 C 0.08142 -0.00648 0.07639 0.00301 0.06736 0.00764 C 0.06458 0.0132 0.05573 0.02014 0.05573 0.02014 C 0.06007 0.03403 0.05712 0.03125 0.04757 0.02778 C 0.04375 0.02871 0.03871 0.02709 0.03594 0.03079 C 0.03212 0.03588 0.03021 0.05116 0.03021 0.05116 C 0.03177 0.05741 0.03177 0.06459 0.0349 0.06968 C 0.03715 0.07338 0.05365 0.07686 0.05573 0.07732 C 0.12535 0.07362 0.10365 0.09537 0.11979 0.0588 C 0.11597 0.04676 0.11545 0.03912 0.10816 0.03241 C 0.10885 0.04746 0.10885 0.0625 0.11042 0.07732 C 0.11094 0.08172 0.11441 0.08542 0.11389 0.08982 C 0.11319 0.09584 0.09479 0.10625 0.09062 0.10834 C 0.08472 0.12037 0.08854 0.11551 0.06736 0.10996 C 0.05955 0.10787 0.04514 0.10024 0.03837 0.09445 C 0.03646 0.09537 0.03264 0.09468 0.03246 0.09746 C 0.02917 0.14561 0.03368 0.15093 0.06163 0.1595 C 0.05573 0.18612 0.06285 0.22269 0.0441 0.24028 C 0.04496 0.25325 0.04514 0.26621 0.04653 0.27894 C 0.04705 0.28426 0.04861 0.28936 0.05 0.29445 C 0.05052 0.29607 0.05226 0.29908 0.05226 0.29908 " pathEditMode="relative" ptsTypes="fffffffffffffffffffffffA">
                                      <p:cBhvr>
                                        <p:cTn id="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069 C -0.00174 0.03171 -0.00174 0.06273 -0.0033 0.09375 C -0.00347 0.0956 -0.00417 0.09792 -0.00556 0.09838 C -0.01233 0.10023 -0.02066 0.07986 -0.02066 0.07986 C -0.0224 0.08217 -0.0257 0.08287 -0.02656 0.08588 C -0.02813 0.09074 -0.0276 0.0963 -0.02882 0.10139 C -0.02951 0.10417 -0.03108 0.10671 -0.03229 0.10926 C -0.03038 0.11852 -0.02865 0.12778 -0.02656 0.13704 C -0.02587 0.13981 -0.02413 0.14213 -0.02413 0.14491 C -0.02413 0.15278 -0.02465 0.16065 -0.02656 0.16805 C -0.02743 0.17153 -0.03229 0.17592 -0.03229 0.17592 C -0.0316 0.18102 -0.03212 0.1868 -0.03004 0.19143 C -0.02899 0.19375 -0.0257 0.19259 -0.02413 0.19444 C -0.02188 0.19699 -0.01945 0.20625 -0.0184 0.20995 C -0.01458 0.20903 -0.01042 0.20926 -0.00677 0.20694 C -0.00417 0.20532 -0.00313 0.20139 -0.00087 0.19907 C 0.00573 0.19236 0.01302 0.18912 0.01996 0.18356 C 0.02691 0.1618 0.01805 0.18588 0.02587 0.17268 C 0.03021 0.16551 0.03194 0.1544 0.0375 0.14954 C 0.03819 0.15162 0.03976 0.15347 0.03976 0.15579 C 0.03976 0.16273 0.03003 0.16898 0.02587 0.1713 C 0.01858 0.18542 0.01892 0.17083 0.0224 0.19907 C 0.02031 0.2088 0.02014 0.21227 0.01424 0.21782 C 0.00538 0.23449 0.02326 0.20255 0.0026 0.22546 C 0.00156 0.22662 0.00365 0.22917 0.00486 0.23009 C 0.00781 0.23194 0.01111 0.23217 0.01424 0.23333 C 0.01805 0.23472 0.02205 0.23634 0.02587 0.23796 C 0.03003 0.25208 0.02587 0.26481 0.02587 0.27986 " pathEditMode="relative" ptsTypes="fffffffffffffffffffffffffffA">
                                      <p:cBhvr>
                                        <p:cTn id="1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44444E-6 C 0.02968 0.01967 -0.0066 -0.00625 0.01771 0.01666 C 0.02986 0.02801 0.04392 0.03611 0.05729 0.04444 C 0.09253 0.06666 0.07205 0.05833 0.09062 0.06528 C 0.10711 0.07847 0.07639 0.06412 0.07291 0.0625 C 0.05034 0.06342 0.02777 0.06296 0.00521 0.06528 C 0.00277 0.06551 0.00243 0.07176 -5.55556E-7 0.07222 C -0.00938 0.0743 -0.01875 0.075 -0.02813 0.07639 C -0.02309 0.0831 -0.0191 0.0912 -0.01354 0.09722 C -0.00955 0.10162 -0.00434 0.10324 -5.55556E-7 0.10694 C 0.00486 0.11666 0.0276 0.1169 0.03333 0.11805 C 0.02951 0.1243 0.02586 0.13009 0.02083 0.13472 C 0.01493 0.14653 0.01423 0.15139 0.00312 0.15555 C -0.00278 0.16805 0.00069 0.16435 -0.00521 0.16944 C -0.00973 0.17847 -0.00608 0.18009 -5.55556E-7 0.18333 C 0.00364 0.19074 0.01076 0.19491 0.01562 0.20139 C 0.01961 0.21458 0.0151 0.20231 0.02291 0.21528 C 0.02656 0.22129 0.02639 0.22754 0.03125 0.23194 C 0.03194 0.23565 0.03333 0.23935 0.03333 0.24305 C 0.03333 0.25555 0.02604 0.27129 0.03646 0.28055 C 0.04253 0.27731 0.04027 0.27963 0.04375 0.275 " pathEditMode="relative" ptsTypes="ffffffffffffffffffffA">
                                      <p:cBhvr>
                                        <p:cTn id="1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32084E-6 C -0.0165 0.0007 -0.03299 0.00046 -0.04948 0.00231 C -0.05052 0.00255 -0.05052 0.00486 -0.05122 0.00578 C -0.05191 0.00671 -0.05295 0.0074 -0.05382 0.0081 C -0.05018 0.0155 -0.0467 0.01388 -0.0408 0.01966 C -0.0375 0.0229 -0.03542 0.02799 -0.03212 0.03123 C -0.03004 0.03331 -0.02795 0.03493 -0.02605 0.03724 C -0.02361 0.04002 -0.0191 0.0465 -0.0191 0.0465 C -0.02535 0.04881 -0.03004 0.05251 -0.03646 0.05459 C -0.03855 0.05899 -0.04184 0.06338 -0.04514 0.06616 C -0.04723 0.07333 -0.04966 0.07587 -0.05122 0.08351 C -0.05 0.08744 -0.04931 0.0916 -0.04775 0.09507 C -0.04427 0.10271 -0.03664 0.1041 -0.03212 0.11011 C -0.02674 0.11728 -0.02969 0.11497 -0.02344 0.11821 C -0.01875 0.12746 -0.01841 0.11936 -0.02084 0.13556 C -0.02535 0.13255 -0.02917 0.12769 -0.03386 0.12515 C -0.03941 0.12214 -0.04549 0.12144 -0.05122 0.11936 C -0.05973 0.11219 -0.06823 0.11265 -0.07726 0.1078 C -0.08334 0.0997 -0.08334 0.09831 -0.08594 0.11011 C -0.08542 0.11774 -0.08507 0.12561 -0.0842 0.13324 C -0.08403 0.13532 -0.08264 0.13694 -0.08247 0.13903 C -0.08039 0.15661 -0.08507 0.16771 -0.07552 0.17627 C -0.075 0.17812 -0.07466 0.1802 -0.07379 0.18205 C -0.07309 0.18344 -0.0717 0.18413 -0.07118 0.18552 C -0.06771 0.19477 -0.06997 0.19547 -0.0625 0.1994 C -0.05764 0.18645 -0.04566 0.1802 -0.03646 0.17395 C -0.03438 0.17002 -0.03282 0.16563 -0.03039 0.16216 C -0.0191 0.14689 -0.02709 0.16632 -0.0191 0.14828 C -0.01754 0.14458 -0.01598 0.14064 -0.01476 0.13671 C -0.0132 0.13185 -0.01042 0.12168 -0.01042 0.12168 C -0.00973 0.1337 -0.00695 0.15684 -0.01042 0.17048 C -0.01146 0.17442 -0.01493 0.17627 -0.0165 0.17974 C -0.01893 0.18483 -0.01962 0.19015 -0.02344 0.19362 C -0.02396 0.19662 -0.02414 0.20009 -0.02518 0.20287 C -0.0257 0.20403 -0.02743 0.2038 -0.02778 0.20518 C -0.029 0.21004 -0.02761 0.21582 -0.02952 0.22022 C -0.03091 0.22346 -0.03646 0.226 -0.03646 0.226 C -0.03438 0.24613 -0.03473 0.23757 -0.03473 0.25145 " pathEditMode="relative" ptsTypes="fffffffffffffffffffffffffffffffffffff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96253E-6 C 0.00295 -0.00069 0.0059 -0.00138 0.00868 -0.00231 C 0.01372 -0.00393 0.02361 -0.00809 0.02361 -0.00809 C 0.02934 -0.01272 0.03351 -0.0185 0.03924 -0.02313 C 0.03976 -0.02498 0.03941 -0.02891 0.04097 -0.02891 C 0.04271 -0.02891 0.04358 -0.02544 0.04358 -0.02313 C 0.04427 -0.00092 0.04618 -0.00393 0.03924 0.00232 C 0.03524 0.02452 0.04028 0.02614 0.05399 0.03146 C 0.05347 0.03331 0.05382 0.03678 0.05226 0.03725 C 0.04948 0.03817 0.04653 0.03493 0.04358 0.03493 C 0.03333 0.03493 0.02326 0.03655 0.01302 0.03725 C 0.0184 0.06547 0.02378 0.08952 0.03924 0.11011 C 0.04514 0.11798 0.06337 0.12052 0.06962 0.12168 C 0.07101 0.12353 0.07344 0.12492 0.07396 0.12746 C 0.07448 0.12954 0.07326 0.13186 0.07222 0.13324 C 0.07031 0.13579 0.06788 0.13764 0.06528 0.13903 C 0.06389 0.13972 0.05937 0.14134 0.06094 0.14134 C 0.06875 0.14134 0.07656 0.13972 0.08437 0.13903 C 0.08646 0.13417 0.08958 0.13024 0.09132 0.12515 C 0.0941 0.11705 0.09479 0.1071 0.0974 0.09855 C 0.09826 0.09091 0.09965 0.06755 0.1 0.07541 C 0.10069 0.08883 0.09931 0.10248 0.09826 0.1159 C 0.09774 0.12191 0.09722 0.12885 0.09392 0.13324 C 0.09288 0.13463 0.09097 0.13486 0.08958 0.13556 C 0.08472 0.1462 0.0875 0.14296 0.08264 0.14735 C 0.07917 0.16563 0.07708 0.17118 0.06354 0.17627 C 0.0625 0.17766 0.05816 0.18252 0.0592 0.18552 C 0.06094 0.19015 0.07413 0.19616 0.07569 0.19709 C 0.07708 0.19778 0.08003 0.1994 0.08003 0.1994 C 0.08333 0.21236 0.06788 0.19663 0.07396 0.20865 C 0.07448 0.21444 0.07569 0.226 0.07569 0.226 " pathEditMode="relative" ptsTypes="ffffffffffffffffffffffffffffffA">
                                      <p:cBhvr>
                                        <p:cTn id="2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82905E-6 C 0.00139 -0.00093 0.00486 -0.00301 0.00608 -0.00463 C 0.00677 -0.00555 0.00694 -0.0074 0.00781 -0.0081 C 0.00903 -0.00925 0.01076 -0.00948 0.01215 -0.01041 C 0.01372 -0.01134 0.0151 -0.01249 0.01649 -0.01388 C 0.02465 -0.02267 0.01684 -0.01758 0.02517 -0.02198 C 0.03142 -0.0303 0.03854 -0.04071 0.04687 -0.04511 C 0.04774 -0.04626 0.04844 -0.04927 0.04948 -0.04858 C 0.05573 -0.04441 0.05486 -0.0303 0.05816 -0.02313 C 0.05868 -0.02013 0.05885 -0.01666 0.0599 -0.01388 C 0.06042 -0.01272 0.0625 -0.01295 0.0625 -0.01157 C 0.06302 -0.00254 0.05972 0.01226 0.05382 0.01758 C 0.04479 0.01064 0.03767 0.00069 0.02778 -0.00463 C 0.02292 -0.01434 0.0151 -0.00023 0.01042 0.0037 C 0.01163 0.01781 0.01354 0.034 0.0191 0.0465 C 0.01406 0.05667 0.00382 0.04927 -0.0026 0.04418 C -0.00938 0.04788 -0.01354 0.05459 -0.02014 0.05806 C -0.02066 0.05922 -0.02118 0.06061 -0.02188 0.06153 C -0.02257 0.06246 -0.02396 0.06269 -0.02448 0.06384 C -0.03264 0.07911 -0.02031 0.06176 -0.02882 0.0731 C -0.02778 0.08559 -0.02795 0.09924 -0.0184 0.10433 C -0.01233 0.11242 -0.01788 0.10641 -0.0026 0.11011 C 0.00712 0.11242 0.01858 0.11682 0.02778 0.12167 C 0.03108 0.12838 0.02708 0.13185 0.02344 0.13694 C 0.02292 0.13879 0.02257 0.14111 0.0217 0.14272 C 0.02118 0.14388 0.01892 0.14365 0.0191 0.14504 C 0.02187 0.16354 0.04045 0.15591 0.04948 0.1566 C 0.05833 0.16169 0.05642 0.1573 0.05208 0.17164 C 0.05035 0.17765 0.03906 0.17974 0.03906 0.17974 C 0.03576 0.18413 0.03455 0.18945 0.03212 0.19477 C 0.03472 0.20356 0.03906 0.20634 0.04687 0.20634 " pathEditMode="relative" ptsTypes="ffffffffffffffffffffffffffffffA">
                                      <p:cBhvr>
                                        <p:cTn id="2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82905E-6 C -0.02291 -0.02197 0.01268 0.01273 -0.01215 -0.01411 C -0.01892 -0.02151 -0.02691 -0.02752 -0.03385 -0.03493 C -0.0375 -0.03886 -0.04149 -0.04233 -0.04513 -0.04649 C -0.04826 -0.04996 -0.05381 -0.05806 -0.05381 -0.05806 C -0.05902 -0.04071 -0.05625 -0.02151 -0.06006 -0.00347 C -0.05781 0.0037 -0.05763 0.00509 -0.05208 0.0081 C -0.05885 0.01481 -0.0585 0.01226 -0.05208 0.03123 C -0.05086 0.0347 -0.04201 0.03655 -0.04079 0.03702 C -0.03159 0.04118 -0.02204 0.04372 -0.01302 0.04858 C -0.01788 0.06477 -0.04618 0.06847 -0.05833 0.07171 C -0.05642 0.08305 -0.05555 0.09022 -0.04947 0.09832 C -0.04722 0.10595 -0.04392 0.1078 -0.04079 0.11566 C -0.03784 0.12284 -0.03663 0.12723 -0.03211 0.13324 C -0.03072 0.14296 -0.02812 0.14944 -0.02604 0.15869 C -0.03038 0.17326 -0.02534 0.18784 -0.01475 0.19339 C -0.01423 0.19454 -0.01406 0.1964 -0.01302 0.19686 C -0.01024 0.19848 -0.00156 0.19778 -0.00434 0.19917 C -0.01093 0.20241 -0.01822 0.20148 -0.02517 0.20264 C -0.02656 0.20333 -0.02812 0.2038 -0.02951 0.20495 C -0.03055 0.20588 -0.03211 0.20842 -0.03211 0.20842 " pathEditMode="relative" ptsTypes="ffffffffffffffffffffA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6.60421E-6 C -0.0066 -0.0044 -0.01216 -0.0088 -0.01928 -0.01157 C -0.02396 -0.0155 -0.02709 -0.02059 -0.0323 -0.02337 C -0.03768 -0.03054 -0.03386 -0.0236 -0.03924 -0.01874 C -0.04202 -0.00394 -0.03716 0.00578 -0.04966 0.0104 C -0.05053 0.01225 -0.05105 0.01457 -0.05226 0.01619 C -0.05348 0.01781 -0.0566 0.01734 -0.0566 0.01966 C -0.0566 0.04024 -0.04653 0.04464 -0.0349 0.05088 C -0.03438 0.05204 -0.03386 0.05343 -0.03316 0.05435 C -0.03247 0.05528 -0.02952 0.05644 -0.03056 0.05667 C -0.04115 0.05875 -0.05191 0.05898 -0.06268 0.06014 C -0.07674 0.06731 -0.06997 0.06476 -0.08264 0.06823 C -0.08473 0.06939 -0.08664 0.07217 -0.08872 0.0717 C -0.09046 0.07124 -0.0908 0.068 -0.09132 0.06592 C -0.09323 0.05829 -0.09393 0.05042 -0.09566 0.04279 C -0.09775 0.04996 -0.10018 0.05112 -0.10434 0.05667 C -0.10487 0.05852 -0.10608 0.06037 -0.10608 0.06245 C -0.10608 0.07587 -0.10539 0.08951 -0.10434 0.10293 C -0.104 0.1071 -0.10018 0.10756 -0.09827 0.10871 C -0.09046 0.11357 -0.08542 0.12005 -0.0783 0.12629 C -0.07657 0.13231 -0.07396 0.13532 -0.07223 0.14133 C -0.0875 0.1559 -0.06771 0.13879 -0.08698 0.14943 C -0.08803 0.14989 -0.08785 0.1522 -0.08872 0.1529 C -0.08993 0.15405 -0.09167 0.15452 -0.09306 0.15521 C -0.10261 0.16793 -0.08698 0.18135 -0.0783 0.18413 C -0.06233 0.19939 -0.03716 0.19176 -0.09306 0.19569 C -0.09775 0.20194 -0.09584 0.19731 -0.08959 0.20147 C -0.08351 0.20541 -0.08959 0.20494 -0.08525 0.20494 " pathEditMode="relative" ptsTypes="fffffffffffffffffffffffffffA">
                                      <p:cBhvr>
                                        <p:cTn id="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35832E-6 C -0.01563 -0.00161 -0.02656 -0.00231 -0.0408 -0.00809 C -0.0467 -0.01295 -0.05243 -0.01503 -0.05834 -0.01966 C -0.05417 0.00163 -0.0507 0.00671 -0.04167 0.02314 C -0.03854 0.03679 -0.04028 0.03725 -0.03038 0.04049 C -0.02726 0.04673 -0.02222 0.05159 -0.01736 0.05552 C -0.01163 0.05252 -0.00573 0.05043 1.11111E-6 0.04743 C 0.00399 0.04211 0.0059 0.03864 0.00868 0.03239 C 0.01163 0.04627 0.0118 0.04419 0.02344 0.04164 C 0.02187 0.03123 0.02326 0.02268 0.01562 0.01851 C 0.01076 0.0081 0.01354 0.00718 0.00868 0.01157 C 0.00764 0.01759 0.00538 0.02291 0.00434 0.02892 C 0.0033 0.0347 0.00364 0.04072 0.0026 0.04627 C 0.00139 0.05252 -0.00365 0.05599 -0.00608 0.06131 C -0.00781 0.06501 -0.00764 0.07079 -0.01042 0.07287 C -0.01302 0.07495 -0.01615 0.07449 -0.0191 0.07519 C -0.02292 0.07819 -0.02882 0.07889 -0.03038 0.08444 C -0.03247 0.09161 -0.03091 0.08906 -0.03472 0.09253 C -0.03264 0.09647 -0.03108 0.10063 -0.02865 0.1041 C -0.02292 0.11243 -0.01146 0.1152 -0.00434 0.12168 C 0.00278 0.13579 -0.00538 0.14065 -0.01302 0.14481 C -0.01771 0.15407 -0.01163 0.14296 -0.01736 0.1506 C -0.01927 0.15314 -0.02031 0.15684 -0.0217 0.15985 C -0.02136 0.16286 -0.02188 0.17488 -0.01736 0.1772 C -0.00608 0.18321 0.00295 0.18298 -0.00434 0.18298 " pathEditMode="relative" ptsTypes="ffffffffffffffffffffffffA">
                                      <p:cBhvr>
                                        <p:cTn id="2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2222E-6 5.66736E-7 C 0.00555 0.01272 0.00746 0.01157 0.01909 0.01388 C 0.02603 0.01781 0.03055 0.02013 0.03645 0.02545 C 0.03506 0.0266 0.03315 0.0273 0.03211 0.02892 C 0.02412 0.04095 0.04149 0.0465 0.04704 0.04858 C 0.05537 0.05968 0.06944 0.06246 0.08003 0.0694 C 0.08142 0.0687 0.0835 0.06894 0.08437 0.06708 C 0.08593 0.06362 0.08541 0.05922 0.0861 0.05552 C 0.08819 0.04465 0.09183 0.03655 0.09478 0.0266 C 0.09982 0.04696 0.10173 0.06917 0.08697 0.08096 C 0.0861 0.08281 0.08558 0.08536 0.08437 0.08675 C 0.08315 0.08814 0.08107 0.08767 0.08003 0.08906 C 0.07899 0.09068 0.07933 0.09346 0.07829 0.09507 C 0.07308 0.10433 0.07308 0.1034 0.06701 0.10664 C 0.06649 0.1078 0.06614 0.10942 0.06527 0.11011 C 0.06406 0.11127 0.06076 0.11034 0.06093 0.11242 C 0.06336 0.14411 0.09201 0.15244 0.11041 0.16216 C 0.11319 0.16355 0.10468 0.16054 0.10173 0.15984 C 0.08767 0.16216 0.08263 0.15707 0.08263 0.17372 " pathEditMode="relative" ptsTypes="ffffffffffffffffffA">
                                      <p:cBhvr>
                                        <p:cTn id="3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-1.94078E-6 C -0.00694 0.00208 -0.01406 0.00417 -0.02118 0.0081 C -0.02326 0.01249 -0.02656 0.01689 -0.02986 0.01966 C -0.03212 0.02684 -0.03316 0.02822 -0.03854 0.03123 C -0.03802 0.03424 -0.03785 0.03771 -0.0368 0.04048 C -0.03455 0.0465 -0.02778 0.04742 -0.02378 0.04858 C -0.00573 0.0539 -0.0191 0.05089 0.0007 0.05436 C -0.00798 0.04974 -0.00417 0.0421 0.0007 0.0347 C 0.0033 0.03054 0.00938 0.02313 0.00938 0.02313 C 0.01129 0.01666 0.01354 0.01573 0.01545 0.00925 C 0.01771 0.00995 0.02049 0.00972 0.0224 0.01157 C 0.02361 0.01272 0.02309 0.01573 0.02413 0.01735 C 0.03108 0.02892 0.03004 0.02753 0.03715 0.03123 C 0.04306 0.0391 0.04375 0.04858 0.03976 0.06015 C 0.03837 0.06408 0.03386 0.06362 0.03108 0.06593 C 0.02795 0.07241 0.02865 0.06894 0.03108 0.08096 C 0.03142 0.08305 0.03195 0.08513 0.03281 0.08675 C 0.03333 0.0879 0.03646 0.08929 0.03542 0.08906 C 0.03177 0.0879 0.02847 0.08605 0.025 0.08443 C 0.02413 0.08143 0.02483 0.07426 0.0224 0.07518 C 0.01771 0.0768 0.01198 0.08906 0.01198 0.08906 C 0.0092 0.09924 0.00573 0.10733 0.01545 0.11242 C 0.02014 0.11867 0.02188 0.12677 0.02674 0.13324 C 0.03056 0.15082 0.02986 0.16262 0.0441 0.17025 C 0.04531 0.1728 0.04827 0.17604 0.04236 0.17604 C 0.03993 0.17604 0.03767 0.17442 0.03542 0.17372 C 0.025 0.17072 0.02847 0.17141 0.01806 0.17141 " pathEditMode="relative" ptsTypes="ffffffffffffffffffffffffffA">
                                      <p:cBhvr>
                                        <p:cTn id="3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96183E-6 C -0.01875 0.0007 -0.03767 0.00024 -0.05642 0.00232 C -0.05816 0.00255 -0.05347 0.0044 -0.05208 0.00579 C -0.04392 0.01458 -0.05173 0.00949 -0.0434 0.01388 C -0.04201 0.01573 -0.04062 0.01805 -0.03906 0.01967 C -0.03767 0.02106 -0.03611 0.02429 -0.03472 0.02314 C -0.03351 0.02198 -0.03594 0.01944 -0.03646 0.01735 C -0.0375 0.01342 -0.03819 0.00972 -0.03906 0.00579 C -0.04062 -0.0104 -0.03976 -0.02729 -0.0434 -0.04279 C -0.04392 -0.04487 -0.04618 -0.04094 -0.04774 -0.04048 C -0.05052 -0.03955 -0.05347 -0.03886 -0.05642 -0.03816 C -0.05972 -0.03562 -0.06371 -0.03516 -0.06684 -0.03238 C -0.06823 -0.03099 -0.06823 -0.02822 -0.06944 -0.0266 C -0.07066 -0.02498 -0.07239 -0.02428 -0.07378 -0.02313 C -0.0776 -0.0414 -0.06406 -0.07101 -0.07812 -0.0835 C -0.09305 -0.07564 -0.08298 -0.08466 -0.08854 -0.06962 C -0.08993 -0.06592 -0.0934 -0.06453 -0.09548 -0.06153 C -0.09896 -0.05621 -0.10173 -0.04996 -0.10434 -0.04395 C -0.10382 -0.03516 -0.10434 -0.00555 -0.09548 0.00232 C -0.09496 0.00533 -0.09496 0.0088 -0.09375 0.01157 C -0.09271 0.01388 -0.09062 0.01527 -0.08941 0.01735 C -0.08559 0.02383 -0.08628 0.03332 -0.07812 0.0347 C -0.07326 0.0354 -0.06823 0.03632 -0.06337 0.03702 C -0.05746 0.04488 -0.05833 0.05413 -0.0651 0.06015 C -0.06562 0.0613 -0.06597 0.06292 -0.06684 0.06362 C -0.0684 0.06501 -0.07274 0.06362 -0.07205 0.06593 C -0.0717 0.06686 -0.06007 0.07148 -0.05903 0.07171 C -0.04583 0.07518 -0.03316 0.08027 -0.01996 0.08328 C -0.02448 0.093 -0.03264 0.09369 -0.0408 0.09508 C -0.04305 0.09623 -0.04531 0.09762 -0.04774 0.09855 C -0.0526 0.10063 -0.0625 0.10433 -0.0625 0.10433 C -0.07066 0.11173 -0.06667 0.11705 -0.0651 0.13325 C -0.06389 0.14551 -0.06562 0.14296 -0.06076 0.14713 C -0.0566 0.15545 -0.05677 0.16818 -0.04774 0.17026 C -0.04566 0.17072 -0.04375 0.17026 -0.04167 0.17026 " pathEditMode="relative" ptsTypes="ffffffffffffffffffffffffffffffffffA">
                                      <p:cBhvr>
                                        <p:cTn id="3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6.79158E-6 C 0.00295 -0.01595 0.00642 -0.03654 0.01736 -0.04626 C 0.02274 -0.0569 0.02118 -0.03654 0.01996 -0.03238 C 0.00781 -0.03886 0.00694 -0.03932 -0.01042 -0.04394 C -0.01337 -0.04464 -0.0191 -0.04626 -0.0191 -0.04626 C -0.03438 -0.04441 -0.0401 -0.04926 -0.04514 -0.03238 C -0.04358 -0.01966 -0.04254 -0.01387 -0.03472 -0.00693 C -0.0342 -0.00578 -0.03194 -0.003 -0.03299 -0.00346 C -0.03524 -0.00462 -0.03715 -0.00716 -0.03906 -0.00925 C -0.04063 -0.0111 -0.04149 -0.0141 -0.0434 -0.01503 C -0.0467 -0.01688 -0.05035 -0.01665 -0.05382 -0.01734 C -0.05538 -0.00578 -0.0559 0.02938 -0.06076 0.03355 C -0.06129 0.0354 -0.06163 0.03748 -0.0625 0.03933 C -0.06319 0.04072 -0.06493 0.04118 -0.0651 0.0428 C -0.0658 0.05252 -0.05694 0.0583 -0.05208 0.06269 C -0.05087 0.06501 -0.04861 0.06593 -0.04774 0.06848 C -0.0408 0.08675 -0.05816 0.07634 -0.02604 0.08004 C -0.00313 0.07588 -0.01441 0.08143 -0.0191 0.07195 C -0.02778 0.07912 -0.02344 0.07681 -0.03212 0.08004 C -0.03767 0.08444 -0.04358 0.08837 -0.04948 0.09161 C -0.04583 0.13602 -0.05156 0.09716 -0.0434 0.12053 C -0.03906 0.13279 -0.04427 0.13348 -0.03299 0.13787 C -0.02795 0.14458 -0.02205 0.13903 -0.01563 0.13903 " pathEditMode="relative" ptsTypes="ffffffffffffffffffffffA"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774 -0.0081 C 0.64549 -0.0229 0.64097 -0.02984 0.63299 -0.04048 C 0.63108 -0.04673 0.63073 -0.05899 0.62691 -0.04627 C 0.63229 -0.02799 0.62431 -0.06015 0.61111 -0.0347 C 0.6066 -0.02614 0.61059 -0.01388 0.60938 -0.00347 C 0.6092 -0.00185 0.60764 -0.00116 0.60677 2.94934E-6 C 0.60625 0.00185 0.60382 0.00439 0.60504 0.00578 C 0.61788 0.02082 0.63646 0.02058 0.65208 0.02313 C 0.6559 0.02244 0.6599 0.0229 0.66337 0.02082 C 0.66424 0.02035 0.6625 0.01827 0.66163 0.01735 C 0.6559 0.0111 0.65504 0.01179 0.64861 0.00925 C 0.63819 0.00092 0.64063 0.00254 0.65208 -0.0081 C 0.66267 -0.01805 0.6809 -0.01735 0.69375 -0.01967 C 0.69306 -0.00486 0.69601 0.01873 0.68333 0.02544 C 0.67899 0.03123 0.67587 0.034 0.67031 0.03701 C 0.66944 0.03816 0.66754 0.03909 0.66771 0.04071 C 0.66875 0.04765 0.67726 0.05343 0.68073 0.05806 C 0.68524 0.07309 0.6809 0.05389 0.67899 0.06962 C 0.67795 0.07749 0.68264 0.08119 0.68681 0.0835 C 0.69479 0.09414 0.68906 0.08489 0.66771 0.08929 C 0.66545 0.08975 0.66372 0.0916 0.66163 0.09276 C 0.66215 0.10317 0.66233 0.11358 0.66337 0.12399 C 0.66545 0.14457 0.6651 0.11705 0.6651 0.12977 " pathEditMode="relative" rAng="0" ptsTypes="ffffffffffffffffffffffA">
                                      <p:cBhvr>
                                        <p:cTn id="38" dur="2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5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747 -0.00671 0.01424 -0.03192 0.01736 -0.04279 C 0.01945 -0.04973 0.01979 -0.05598 0.02431 -0.06014 C 0.03281 -0.05551 0.02483 -0.06083 0.03472 -0.04973 C 0.03924 -0.04487 0.04549 -0.04256 0.05035 -0.03816 C 0.05938 -0.04788 0.05781 -0.06986 0.05903 -0.08327 C 0.05851 -0.09345 0.05903 -0.10363 0.05729 -0.11358 C 0.05695 -0.11566 0.05538 -0.10987 0.05469 -0.10779 C 0.05278 -0.10247 0.05191 -0.09391 0.04601 -0.09276 C 0.03368 -0.09067 0.02188 -0.08674 0.00955 -0.08466 C -0.00069 -0.07934 -0.01041 -0.07356 -0.02083 -0.06939 C -0.02795 -0.06338 -0.02257 -0.05158 -0.01909 -0.04395 C -0.01823 -0.03308 -0.02066 -0.01943 -0.01475 -0.01156 C -0.01128 -0.00694 0.01077 -0.00393 0.01302 -0.00347 C 0.02101 -0.00162 0.02656 0.00417 0.03299 0.00579 C 0.03924 0.00741 0.04566 0.00741 0.05209 0.0081 C 0.06823 0.00417 0.06025 0.00741 0.05469 0 C 0.05521 -0.00578 0.05643 -0.01156 0.05643 -0.01735 C 0.05643 -0.01943 0.05556 -0.01341 0.05469 -0.01156 C 0.05347 -0.00879 0.05209 -0.00578 0.05035 -0.00347 C 0.04705 0.00093 0.04184 0.00579 0.03733 0.0081 C 0.03507 0.01273 0.0283 0.01758 0.02431 0.01967 C 0.01979 0.02869 0.01459 0.02475 0.00695 0.02314 C -0.00208 0.01828 0.00521 0.01596 -0.00607 0.01967 C -0.00399 0.03748 -0.00382 0.03725 0.00695 0.04627 C 0.01042 0.04927 0.01563 0.05806 0.01563 0.05806 C -0.00017 0.06431 0.00521 0.06015 -0.00173 0.06616 C 0.00174 0.09438 -0.00434 0.10155 0.01129 0.10664 C 0.01337 0.10849 0.01511 0.11104 0.01736 0.11243 C 0.02101 0.11474 0.02865 0.11821 0.02865 0.11821 C 0.02917 0.11936 0.03073 0.12029 0.03038 0.12168 C 0.02986 0.1233 0.02795 0.12307 0.02691 0.12399 C 0.02188 0.12885 0.02726 0.12746 0.01997 0.12746 " pathEditMode="relative" ptsTypes="ffffffffffffffffffffffffffffffffA">
                                      <p:cBhvr>
                                        <p:cTn id="40" dur="2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5.8501E-6 C -0.01302 -0.00255 -0.02674 -0.0051 -0.03906 -0.01157 C -0.04601 -0.02545 -0.04288 -0.0428 -0.04774 -0.05784 C -0.04514 -0.10318 -0.04722 -0.09254 -0.0434 -0.05899 C -0.04306 -0.05529 -0.04167 -0.04697 -0.03906 -0.04396 C -0.03785 -0.04257 -0.03611 -0.04234 -0.03472 -0.04165 C -0.02882 -0.02985 -0.01268 -0.03239 -0.00695 -0.04396 C 0.00712 -0.03679 0.00035 -0.03933 0.01302 -0.03586 C 0.04236 -0.03794 0.05781 -0.03309 0.03298 -0.04974 C 0.02292 -0.04905 0.0125 -0.04997 0.0026 -0.04743 C 0.00121 -0.04697 -0.00122 -0.03702 -0.00174 -0.03586 C -0.00365 -0.03193 -0.00556 -0.0317 -0.00868 -0.03008 C -0.01493 -0.02175 -0.01719 -0.01111 -0.0217 -0.00116 C -0.02118 0.0104 -0.0224 0.02266 -0.01997 0.03376 C -0.01823 0.04186 -0.00816 0.04811 -0.00261 0.05111 C 0.0066 0.06337 -0.01806 0.05852 -0.02604 0.06268 C -0.02465 0.07031 -0.02257 0.08119 -0.01736 0.08581 C -0.01215 0.09622 -0.00747 0.10409 0.00173 0.10894 C 0.0026 0.1101 0.00521 0.11126 0.00434 0.11241 C 0.00104 0.11635 -0.00833 0.11889 -0.01302 0.12051 C -0.01441 0.12167 -0.01736 0.12167 -0.01736 0.12398 C -0.01736 0.12606 -0.01302 0.12629 -0.01302 0.12629 " pathEditMode="relative" ptsTypes="fffffffffffffffffffffA">
                                      <p:cBhvr>
                                        <p:cTn id="4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6 4.52926E-6 C -0.00782 -0.00925 -0.01528 -0.01573 -0.02431 -0.02313 C -0.02778 -0.02591 -0.03299 -0.0347 -0.03299 -0.0347 C -0.01702 -0.03539 -0.00087 -0.03308 0.01475 -0.03701 C 0.01718 -0.03771 0.01458 -0.04372 0.01302 -0.04627 C 0.00694 -0.05644 -0.00435 -0.05783 -0.01303 -0.06015 C -0.02153 -0.0657 -0.02813 -0.06917 -0.03733 -0.07171 C -0.04046 -0.08189 -0.03733 -0.09022 -0.04601 -0.09484 C -0.06303 -0.08582 -0.08212 -0.05043 -0.08959 -0.0266 C -0.09098 -0.01411 -0.09445 -0.00856 -0.09219 0.00231 C -0.08924 0.00162 -0.08594 0.00185 -0.08334 4.52926E-6 C -0.08178 -0.00116 -0.08195 -0.0044 -0.08073 -0.00578 C -0.07952 -0.00717 -0.07778 -0.0074 -0.07639 -0.0081 C -0.07223 -0.01666 -0.0606 -0.0081 -0.05469 -0.00578 C -0.05174 -0.00648 -0.04306 -0.0081 -0.04601 -0.0081 C -0.05174 -0.0081 -0.05782 -0.0081 -0.06337 -0.00578 C -0.06546 -0.00486 -0.05938 -0.00417 -0.0573 -0.00347 C -0.05296 -0.00417 -0.04862 -0.00486 -0.04428 -0.00578 C -0.04185 -0.00625 -0.03959 -0.00925 -0.03733 -0.0081 C -0.03282 -0.00578 -0.03264 0.00439 -0.02865 0.00809 C -0.03056 0.02128 -0.02987 0.0222 -0.03907 0.02567 C -0.04133 0.02868 -0.0448 0.03076 -0.04601 0.03493 C -0.04653 0.03678 -0.04688 0.03909 -0.04775 0.04071 C -0.04948 0.04395 -0.05278 0.04557 -0.05469 0.04881 C -0.05851 0.05552 -0.05869 0.05713 -0.06077 0.06384 C -0.06025 0.06569 -0.05938 0.06754 -0.05903 0.06963 C -0.05817 0.07541 -0.05869 0.08142 -0.0573 0.08697 C -0.05469 0.09669 -0.03872 0.10085 -0.03126 0.10085 " pathEditMode="relative" ptsTypes="fffffffffffffffffffffffffffA">
                                      <p:cBhvr>
                                        <p:cTn id="4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023 C -0.01146 -0.00162 -0.02101 -0.00509 -0.03299 -0.00787 C -0.03698 -0.01111 -0.04097 -0.01273 -0.04427 -0.01712 C -0.04861 -0.03146 -0.04288 -0.01758 -0.06337 -0.02522 C -0.06441 -0.02568 -0.06233 -0.02753 -0.06163 -0.02869 C -0.06025 -0.03077 -0.05903 -0.03308 -0.05729 -0.03447 C -0.054 -0.03702 -0.04688 -0.04025 -0.04688 -0.04025 C -0.04792 -0.03239 -0.05295 -0.01828 -0.04688 -0.01134 C -0.04497 -0.00926 -0.04219 -0.00972 -0.03993 -0.00903 C -0.03559 -0.00024 -0.03351 0.00763 -0.03125 0.01781 C -0.0283 0.01388 -0.02639 0.00832 -0.02257 0.00624 C -0.01736 0.00347 -0.01702 0.00393 -0.01216 -0.00209 C 0.00243 -0.0199 -0.00677 -0.01481 0.00521 -0.01944 C 0.00642 -0.02221 0.01493 -0.03216 0.01389 -0.03447 C 0.01319 -0.03586 0.01163 -0.03262 0.01041 -0.03216 C 0.00677 -0.03077 0.00278 -0.03031 -0.00087 -0.02869 C -0.00452 -0.02707 -0.01129 -0.0229 -0.01129 -0.0229 C -0.01632 -0.0162 -0.02222 -0.00671 -0.02865 -0.00324 C -0.03663 0.00763 -0.03247 0.00462 -0.03993 0.00855 C -0.03941 0.01619 -0.0382 0.02405 -0.0382 0.03169 C -0.0382 0.04996 -0.04219 0.03331 -0.0382 0.04672 C -0.04028 0.06014 -0.04184 0.07217 -0.03125 0.07795 C -0.02952 0.08142 -0.02847 0.08373 -0.02518 0.08373 " pathEditMode="relative" ptsTypes="ffffffffffffffffffffffA">
                                      <p:cBhvr>
                                        <p:cTn id="46" dur="20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E-6 -9.24589E-6 C 0.01284 -0.00486 0.02291 -0.00856 0.03663 -0.01042 C 0.04409 -0.01342 0.04878 -0.01828 0.05572 -0.02198 C 0.05659 -0.02314 0.05763 -0.02406 0.05833 -0.02545 C 0.0592 -0.0273 0.06006 -0.03332 0.06006 -0.03123 C 0.06006 -0.0273 0.05902 -0.02337 0.05833 -0.01967 C 0.05711 -0.01296 0.05399 -9.24589E-6 0.05399 -9.24589E-6 C 0.04583 -0.00186 0.03767 -0.00232 0.03055 -0.0081 C 0.02829 0.00439 0.02968 0.0074 0.02187 0.01156 C 0.0177 0.01734 0.01874 0.01919 0.02361 0.02336 C 0.02743 0.04348 0.02308 0.04395 0.03229 0.04996 C 0.03524 0.05181 0.03784 0.05435 0.04097 0.05574 C 0.04583 0.05806 0.05572 0.06153 0.05572 0.06153 C 0.05972 0.06106 0.07795 0.06315 0.07743 0.05574 C 0.07604 0.03585 0.0743 0.03469 0.06961 0.01873 C 0.06874 0.01549 0.06788 0.01249 0.06701 0.00925 C 0.06649 0.0074 0.06527 0.00346 0.06527 0.00346 C 0.06753 -0.01203 0.06805 -0.02106 0.07569 -0.03123 C 0.07621 -0.03308 0.07656 -0.0354 0.07743 -0.03702 C 0.07795 -0.03817 0.07951 -0.03817 0.08003 -0.03933 C 0.08819 -0.0546 0.07586 -0.03725 0.08437 -0.04858 C 0.08888 -0.04257 0.09236 -0.03702 0.09479 -0.02892 C 0.09427 -0.02383 0.09496 -0.01828 0.09305 -0.01388 C 0.08923 -0.00486 0.07881 0.00462 0.07395 0.01526 C 0.07083 0.02914 0.06683 0.03677 0.05659 0.04071 C 0.05572 0.04186 0.05503 0.04325 0.05399 0.04418 C 0.0526 0.04533 0.05017 0.04464 0.04965 0.04649 C 0.04687 0.05551 0.04739 0.06592 0.04531 0.07541 C 0.04583 0.07934 0.046 0.08327 0.04704 0.08697 C 0.04808 0.09044 0.05399 0.09275 0.05399 0.09275 " pathEditMode="relative" ptsTypes="fffffffffffffffffffffffffffffA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5.66736E-7 C -0.00902 -0.00693 -0.01753 -0.01364 -0.02777 -0.01642 C -0.03368 -0.01989 -0.03958 -0.02128 -0.04513 -0.02567 C -0.0434 -0.03145 -0.04045 -0.03608 -0.03645 -0.03955 C -0.03055 -0.05158 -0.00173 -0.03886 0.00868 -0.03492 C 0.00799 -0.03354 0.00452 -0.02706 0.00521 -0.02567 C 0.00643 -0.02336 0.00938 -0.02428 0.01129 -0.02336 C 0.01337 -0.02243 0.01528 -0.02105 0.01737 -0.01989 C 0.00608 -0.01226 0.01302 0.00232 0.00521 0.00926 C -0.00816 0.02106 -0.0309 0.0192 -0.04513 0.02082 C -0.03177 0.02591 -0.01788 0.02799 -0.00434 0.03239 C -0.00295 0.03424 -0.00017 0.0354 -1.11111E-6 0.03817 C 0.00018 0.04072 -0.00277 0.04164 -0.00347 0.04396 C -0.01111 0.06894 -0.0026 0.05113 -0.00781 0.0613 C -0.00868 0.06593 -0.0092 0.07056 -0.01041 0.07518 C -0.01076 0.07657 -0.01232 0.07727 -0.01215 0.07865 C -0.01076 0.09091 -0.00798 0.09253 -1.11111E-6 0.09253 " pathEditMode="relative" ptsTypes="ffffffffffffffffA">
                                      <p:cBhvr>
                                        <p:cTn id="5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1.50821E-6 C 0.00139 -0.00301 0.004 -0.00717 0.00608 -0.00925 C 0.00817 -0.01157 0.01303 -0.01504 0.01303 -0.01504 C 0.01685 -0.02544 0.02136 -0.03308 0.02344 -0.04418 C 0.02553 -0.03053 0.02692 -0.01388 0.03473 -0.00347 C 0.03386 -0.02198 0.03386 -0.06847 0.02171 -0.08466 C 0.01719 -0.08235 0.01685 -0.07981 0.01303 -0.07657 C 0.01216 -0.07379 0.00573 -0.06408 0.01042 -0.06153 C 0.01442 -0.05922 0.0191 -0.05991 0.02344 -0.05922 C 0.04011 -0.05182 0.0566 -0.04881 0.07379 -0.04418 C 0.06737 -0.04187 0.06112 -0.0377 0.05469 -0.03609 C 0.04514 -0.03377 0.02605 -0.0303 0.02605 -0.0303 C 0.02466 -0.02915 0.02327 -0.02776 0.02171 -0.02683 C 0.02032 -0.02591 0.01754 -0.0266 0.01737 -0.02452 C 0.01615 -0.01365 0.01841 0.0037 0.02605 0.01041 C 0.0283 0.01504 0.03507 0.01989 0.03907 0.02198 C 0.04306 0.02984 0.03976 0.02475 0.05209 0.03123 C 0.05348 0.03192 0.05643 0.03354 0.05643 0.03354 C 0.05244 0.04141 0.05764 0.03262 0.04775 0.03933 C 0.04584 0.04048 0.04514 0.04349 0.04341 0.04511 C 0.04132 0.05228 0.03768 0.05344 0.03473 0.06014 C 0.03525 0.06662 0.03525 0.07333 0.03646 0.07981 C 0.03768 0.08628 0.04341 0.08166 0.04341 0.08906 " pathEditMode="relative" ptsTypes="ffffffffffffffffffffffA">
                                      <p:cBhvr>
                                        <p:cTn id="5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07495E-6 C -0.01163 -0.00255 -0.02049 -0.00741 -0.03038 -0.0162 C -0.02761 -0.02175 -0.0283 -0.02128 -0.0217 -0.02545 C -0.01979 -0.02661 -0.01354 -0.02822 -0.01563 -0.02776 C -0.02118 -0.02661 -0.03212 -0.02314 -0.03212 -0.02314 C -0.03004 -0.01596 -0.03056 -0.01249 -0.0217 -0.01967 C -0.01407 -0.02591 -0.01233 -0.03516 -0.00434 -0.03956 C -0.00382 -0.04141 -0.00295 -0.04326 -0.00261 -0.04534 C -0.00139 -0.05413 -0.00174 -0.06339 -1.94444E-6 -0.07194 C 0.00034 -0.07403 0.00087 -0.06801 0.00173 -0.06616 C 0.00538 -0.05783 0.0085 -0.05575 0.01475 -0.05228 C 0.01562 -0.05113 0.01632 -0.04974 0.01736 -0.04881 C 0.01875 -0.04766 0.02083 -0.04812 0.0217 -0.0465 C 0.02396 -0.0421 0.02604 -0.03146 0.02604 -0.03146 C 0.02326 -0.02198 0.02031 -0.0155 0.01302 -0.01157 C 0.01441 -0.01041 0.0158 -0.00902 0.01736 -0.0081 C 0.01927 -0.00694 0.02291 -0.00856 0.02343 -0.00579 C 0.02673 0.00948 0.02343 0.01018 0.01736 0.01503 C 0.01545 0.02151 0.0092 0.02752 0.00868 0.0347 C 0.00798 0.04349 0.00868 0.05251 0.00868 0.0613 " pathEditMode="relative" ptsTypes="fffffffffffffffffff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023 C -0.01788 -0.00185 -0.02969 -0.00717 -0.0467 -0.01018 C -0.04757 -0.00949 -0.04982 -0.00902 -0.0493 -0.00787 C -0.04757 -0.0037 -0.03403 0.00393 -0.03021 0.00601 C -0.03281 0.00717 -0.03663 0.00648 -0.03802 0.00948 C -0.03906 0.01156 -0.03611 0.01411 -0.03455 0.01527 C -0.03246 0.01689 -0.02986 0.01689 -0.0276 0.01758 C -0.01701 0.02614 -0.02899 0.01735 -0.03368 0.02683 C -0.02482 0.02938 -0.02621 0.031 -0.01892 0.03493 C -0.01354 0.0458 -0.02066 0.05806 -0.02066 0.06963 " pathEditMode="relative" ptsTypes="fffffffffA">
                                      <p:cBhvr>
                                        <p:cTn id="56" dur="2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747 -0.0199 C 0.64601 -0.04442 0.66042 -0.01828 0.64705 -0.03146 C 0.64271 -0.03563 0.63993 -0.04233 0.63559 -0.0465 C 0.63264 -0.04927 0.62986 -0.05182 0.62691 -0.05459 C 0.62292 -0.06338 0.61858 -0.06824 0.6165 -0.07796 C 0.61702 -0.08305 0.61528 -0.08975 0.61823 -0.09299 C 0.62049 -0.09531 0.63281 -0.0886 0.63559 -0.08721 C 0.63854 -0.07819 0.64601 -0.07564 0.65313 -0.07333 C 0.66476 -0.07588 0.66528 -0.0731 0.66788 -0.08721 C 0.66962 -0.08559 0.67031 -0.08258 0.67222 -0.08143 C 0.67986 -0.07726 0.68872 -0.07749 0.69653 -0.07333 C 0.69601 -0.0694 0.69618 -0.06523 0.69479 -0.06176 C 0.69323 -0.05783 0.68785 -0.05228 0.68785 -0.05205 C 0.68611 -0.04627 0.6842 -0.0458 0.68177 -0.04071 C 0.68577 -0.03817 0.68802 -0.03493 0.69219 -0.03262 C 0.68715 -0.02869 0.68281 -0.02406 0.67743 -0.02105 C 0.67656 -0.0199 0.67535 -0.01897 0.67483 -0.01758 C 0.67292 -0.01203 0.67344 -0.00486 0.67049 -0.00023 C 0.66806 0.0037 0.66007 0.00555 0.66007 0.00578 C 0.6684 0.00879 0.66476 0.00856 0.67049 0.01365 C 0.675 0.02267 0.66858 0.01226 0.68351 0.0148 C 0.68472 0.01503 0.68507 0.01781 0.68525 0.01943 C 0.68577 0.02452 0.68525 0.02938 0.68525 0.03447 " pathEditMode="relative" rAng="0" ptsTypes="ffffffffffffffffffffffA">
                                      <p:cBhvr>
                                        <p:cTn id="5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-1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486 -0.00439 0.00538 -0.01226 0.00695 -0.01966 C 0.00851 -0.03539 0.01007 -0.05089 0.01302 -0.06616 C 0.02275 -0.06407 0.03073 -0.0613 0.03906 -0.05459 C 0.04271 -0.06269 0.04705 -0.06824 0.04427 -0.07772 C 0.03959 -0.03331 0.04757 -0.0384 0.02431 -0.03123 C 0.01945 -0.03377 0.01875 -0.03678 0.01389 -0.03932 C 0.01302 -0.04256 0.01268 -0.04603 0.01129 -0.04881 C 0.00886 -0.0532 0.00261 -0.06037 0.00261 -0.06037 C -0.00347 -0.08073 0.00677 -0.04881 -0.00347 -0.07194 C -0.00538 -0.07633 -0.00781 -0.08582 -0.00781 -0.08582 C -0.00868 -0.09738 -0.00903 -0.10895 -0.01041 -0.12052 C -0.01059 -0.1226 -0.01562 -0.12815 -0.01475 -0.12977 C -0.01389 -0.13139 -0.0118 -0.12815 -0.01041 -0.12746 C -0.00903 -0.12445 -0.00798 -0.12075 -0.00607 -0.1182 C -0.00503 -0.11681 -0.00312 -0.11705 -0.00173 -0.11589 C 0.00452 -0.11103 0.00955 -0.10386 0.01563 -0.09854 C 0.01962 -0.09068 0.01441 -0.09947 0.02431 -0.09276 C 0.02518 -0.09206 0.02518 -0.08998 0.02604 -0.08929 C 0.02726 -0.08813 0.029 -0.08767 0.03038 -0.08697 C 0.03611 -0.07934 0.03143 -0.07217 0.02691 -0.06616 C 0.02379 -0.05621 0.02413 -0.04626 0.01997 -0.03701 C 0.01945 -0.03423 0.0191 -0.03146 0.01823 -0.02891 C 0.01754 -0.02683 0.01563 -0.02544 0.01563 -0.02313 C 0.01511 -0.00601 0.01667 -0.00092 0.02431 0.00926 C 0.02604 0.01504 0.029 0.01967 0.03299 0.02313 C 0.03351 0.02614 0.03368 0.02961 0.03472 0.03239 C 0.03525 0.03354 0.03768 0.03331 0.03733 0.0347 C 0.03663 0.03678 0.03438 0.03678 0.03299 0.03817 C 0.03143 0.03979 0.03004 0.0421 0.02865 0.04395 C 0.02674 0.05043 0.02691 0.04765 0.02691 0.05205 " pathEditMode="relative" ptsTypes="ffffffffffffffffffffffffffffffA">
                                      <p:cBhvr>
                                        <p:cTn id="6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906 -0.0037 C 0.62865 -0.00787 0.6217 -0.00995 0.61302 -0.01758 C 0.61094 -0.01689 0.60903 -0.01596 0.60695 -0.01527 C 0.59861 -0.01226 0.59792 -0.01458 0.60434 -0.00949 C 0.61563 -0.01203 0.61615 -0.00995 0.6191 -0.02337 C 0.61997 -0.03216 0.61736 -0.04326 0.6217 -0.04997 C 0.62865 -0.06061 0.63507 -0.04557 0.63906 -0.04187 C 0.64375 -0.03262 0.63768 -0.04372 0.64341 -0.03609 C 0.64531 -0.03354 0.64636 -0.02984 0.64775 -0.02684 C 0.64722 -0.01735 0.64931 0.0185 0.63906 0.02752 C 0.6375 0.03308 0.63594 0.03516 0.63299 0.03909 " pathEditMode="relative" rAng="0" ptsTypes="ffffffffffA">
                                      <p:cBhvr>
                                        <p:cTn id="62" dur="2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" y="-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55 -0.00416 0.00954 -0.00879 0.01475 -0.01388 C 0.01944 -0.02845 0.02222 -0.04511 0.02604 -0.06038 C 0.02447 -0.10225 0.03454 -0.10895 0.01302 -0.11474 C 0.00347 -0.12237 -0.00244 -0.12838 -0.0132 -0.13209 C -0.01372 -0.13324 -0.01598 -0.13602 -0.01494 -0.13556 C -0.01268 -0.1344 -0.01094 -0.13139 -0.00886 -0.12977 C -0.0007 -0.12353 0.00833 -0.1189 0.01736 -0.11589 C 0.03125 -0.10479 0.00781 -0.1226 0.03038 -0.11011 C 0.03142 -0.10965 0.03125 -0.10733 0.03211 -0.10664 C 0.0342 -0.10525 0.0368 -0.10502 0.03906 -0.10433 C 0.04201 -0.09831 0.04652 -0.10109 0.04947 -0.09507 C 0.04201 -0.08281 0.04704 -0.07865 0.05642 -0.07541 C 0.06736 -0.07703 0.07916 -0.07426 0.0894 -0.08004 C 0.09236 -0.08166 0.08663 -0.0879 0.08506 -0.0916 C 0.08368 -0.09484 0.08194 -0.09762 0.08072 -0.10086 C 0.0776 -0.10849 0.075 -0.11636 0.07204 -0.12399 C 0.0651 -0.14249 0.06857 -0.16655 0.06076 -0.18413 C 0.05364 -0.18136 0.05104 -0.17927 0.04774 -0.17025 C 0.04618 -0.16563 0.0434 -0.15637 0.0434 -0.15637 C 0.04409 -0.13671 0.04027 -0.1108 0.05208 -0.09507 C 0.05329 -0.07934 0.05399 -0.0687 0.05815 -0.05436 C 0.05763 -0.04858 0.05781 -0.04256 0.05642 -0.03701 C 0.05572 -0.03447 0.05329 -0.03354 0.05208 -0.03123 C 0.05121 -0.02961 0.05138 -0.02683 0.05034 -0.02545 C 0.04583 -0.01943 0.03611 -0.01457 0.03038 -0.01157 C 0.03194 -0.00625 0.03559 0.00277 0.03906 0.00578 C 0.04427 0.02336 0.0434 0.00463 0.0434 0.0347 " pathEditMode="relative" ptsTypes="fffffffffffffffffffffffffffA">
                                      <p:cBhvr>
                                        <p:cTn id="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993 0.00462 C 0.63785 -0.01203 0.6375 -0.02938 0.63299 -0.04511 C 0.6316 -0.05621 0.62778 -0.07541 0.61997 -0.08235 C 0.61858 -0.07888 0.6165 -0.07564 0.61563 -0.07194 C 0.61233 -0.05853 0.61719 -0.06177 0.61129 -0.05922 C 0.60868 -0.06778 0.60938 -0.06986 0.60261 -0.06616 C 0.60122 -0.06107 0.5967 -0.05621 0.59827 -0.05112 C 0.60035 -0.04442 0.60052 -0.03632 0.60434 -0.03123 C 0.61007 -0.0236 0.61441 -0.01481 0.61736 -0.00463 C 0.61233 0.0185 0.62952 0.0148 0.64167 0.0185 C 0.64323 0.02614 0.64566 0.02868 0.64775 0.03585 C 0.63646 0.0384 0.63299 0.03793 0.63299 0.0532 " pathEditMode="relative" rAng="0" ptsTypes="fffffffffffA">
                                      <p:cBhvr>
                                        <p:cTn id="66" dur="2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" y="-19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68 -0.00463 0.00539 -0.0118 0.01129 -0.01966 C 0.01337 -0.0266 0.01615 -0.03771 0.01997 -0.0428 C 0.02049 -0.04673 0.02066 -0.05066 0.02171 -0.05436 C 0.02205 -0.05575 0.02414 -0.05829 0.02431 -0.05691 C 0.02969 -0.02082 0.01893 -0.03169 0.02865 -0.02313 C 0.0349 -0.04002 0.03264 -0.04303 0.03125 -0.06616 C 0.01789 -0.06477 0.00625 -0.06454 -0.00607 -0.05806 C -0.01423 -0.06014 -0.01736 -0.06338 -0.02517 -0.06038 C -0.02986 -0.05621 -0.03125 -0.03748 -0.03385 -0.02892 C -0.03263 -0.01388 -0.03559 -0.00694 -0.02777 0 C -0.02048 0.0148 -0.00017 0.01874 0.01129 0.02891 C 0.0191 0.04464 -0.00572 0.04048 -0.01215 0.04048 " pathEditMode="relative" ptsTypes="ffffffffffffA">
                                      <p:cBhvr>
                                        <p:cTn id="68" dur="2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64168E-6 C 0.00052 -0.01619 0.00069 -0.03239 0.00173 -0.04858 C 0.00208 -0.05344 0.00364 -0.05783 0.00434 -0.06246 C 0.00521 -0.06824 0.00607 -0.08605 0.00607 -0.08004 C 0.00607 -0.07079 0.00486 -0.0613 0.00434 -0.05205 C 0.00191 -0.05853 -0.00035 -0.06292 -0.00434 -0.06824 C -0.00643 -0.07541 -0.00886 -0.08374 -0.01302 -0.08929 C -0.02014 -0.08536 -0.02466 -0.08443 -0.02778 -0.09508 C -0.02309 -0.11057 -0.00886 -0.11057 0.00173 -0.11474 C 0.00468 -0.11404 0.00764 -0.11358 0.01041 -0.11242 C 0.01562 -0.11034 0.0151 -0.1034 0.0217 -0.10086 C 0.02656 -0.09901 0.03646 -0.09508 0.03646 -0.09508 C 0.03107 -0.09161 0.02673 -0.08559 0.0217 -0.0812 C 0.01857 -0.06431 0.01892 -0.06616 0.00434 -0.06362 C -0.004 -0.04696 0.01927 -0.04418 0.02604 -0.04048 C 0.02656 -0.03539 0.02777 -0.03054 0.02777 -0.02545 C 0.02777 -0.01573 0.01406 -0.00879 0.00868 -0.00579 C 0.00399 0.0037 0.00885 0.01735 0.01736 0.01735 " pathEditMode="relative" ptsTypes="fffffffffffffffffA">
                                      <p:cBhvr>
                                        <p:cTn id="70" dur="20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3951E-7 C 0.00538 -0.01157 0.01041 -0.01966 0.01736 -0.02892 C 0.01788 -0.03192 0.01823 -0.03516 0.01909 -0.03817 C 0.01962 -0.04025 0.02048 -0.04557 0.0217 -0.04395 C 0.02378 -0.04118 0.02291 -0.03632 0.02343 -0.03239 C 0.03368 -0.04141 0.01962 -0.06269 0.03212 -0.0694 C 0.03784 -0.07703 0.03854 -0.08235 0.03038 -0.08675 C 0.02604 -0.09253 0.02291 -0.0953 0.01736 -0.09831 C 0.01319 -0.10641 0.01267 -0.10409 0.00434 -0.10178 C 0.00139 -0.09901 -0.00191 -0.09692 -0.00434 -0.09369 C -0.00851 -0.08813 -0.00938 -0.0849 -0.01476 -0.08212 C -0.01771 -0.07819 -0.01823 -0.07379 -0.0217 -0.07055 C -0.0257 -0.05737 -0.02795 -0.05552 -0.0217 -0.04164 C -0.02118 -0.03863 -0.02101 -0.03516 -0.01997 -0.03239 C -0.01945 -0.03123 -0.01788 -0.03123 -0.01736 -0.03007 C -0.0132 -0.02221 -0.01841 -0.02545 -0.01302 -0.02313 C -0.01007 -0.03308 -0.00764 -0.0421 3.88889E-6 -0.04626 C 0.00087 -0.05205 0.00295 -0.09207 -0.00174 -0.0613 C -0.0007 -0.04164 -0.00347 -0.02591 0.01041 -0.01851 C 0.01406 -0.01365 0.01892 -0.01295 0.02343 -0.00925 C 0.01927 -0.00648 0.02118 -0.00694 0.01736 -0.00694 " pathEditMode="relative" ptsTypes="ffffffffffffffffffffA">
                                      <p:cBhvr>
                                        <p:cTn id="72" dur="20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8" grpId="0" animBg="1"/>
      <p:bldP spid="25608" grpId="1" animBg="1"/>
      <p:bldP spid="25608" grpId="2" animBg="1"/>
      <p:bldP spid="25609" grpId="0" animBg="1"/>
      <p:bldP spid="25610" grpId="0" animBg="1"/>
      <p:bldP spid="25611" grpId="0" animBg="1"/>
      <p:bldP spid="25612" grpId="0" animBg="1"/>
      <p:bldP spid="25612" grpId="1" animBg="1"/>
      <p:bldP spid="25613" grpId="0" animBg="1"/>
      <p:bldP spid="25614" grpId="0" animBg="1"/>
      <p:bldP spid="18" grpId="0" animBg="1"/>
      <p:bldP spid="19" grpId="0" animBg="1"/>
      <p:bldP spid="20" grpId="0" animBg="1"/>
      <p:bldP spid="21" grpId="0" animBg="1"/>
      <p:bldP spid="21" grpId="1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392" y="942532"/>
            <a:ext cx="8627165" cy="5745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14" name="Titel 1"/>
          <p:cNvSpPr>
            <a:spLocks noGrp="1"/>
          </p:cNvSpPr>
          <p:nvPr>
            <p:ph type="title"/>
          </p:nvPr>
        </p:nvSpPr>
        <p:spPr bwMode="auto">
          <a:xfrm>
            <a:off x="457200" y="111125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AT" smtClean="0"/>
              <a:t>Thermalisation of K by Li</a:t>
            </a:r>
            <a:endParaRPr lang="de-DE" smtClean="0"/>
          </a:p>
        </p:txBody>
      </p:sp>
      <p:sp>
        <p:nvSpPr>
          <p:cNvPr id="38916" name="Rechteck 5"/>
          <p:cNvSpPr>
            <a:spLocks noChangeArrowheads="1"/>
          </p:cNvSpPr>
          <p:nvPr/>
        </p:nvSpPr>
        <p:spPr bwMode="auto">
          <a:xfrm>
            <a:off x="6581775" y="2062163"/>
            <a:ext cx="146050" cy="146050"/>
          </a:xfrm>
          <a:prstGeom prst="rect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6811963" y="1933575"/>
            <a:ext cx="384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latin typeface="Arial" charset="0"/>
                <a:cs typeface="Arial" charset="0"/>
              </a:rPr>
              <a:t>Li</a:t>
            </a:r>
          </a:p>
        </p:txBody>
      </p:sp>
      <p:sp>
        <p:nvSpPr>
          <p:cNvPr id="38918" name="Ellipse 7"/>
          <p:cNvSpPr>
            <a:spLocks noChangeArrowheads="1"/>
          </p:cNvSpPr>
          <p:nvPr/>
        </p:nvSpPr>
        <p:spPr bwMode="auto">
          <a:xfrm>
            <a:off x="6564313" y="2466975"/>
            <a:ext cx="173037" cy="173038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8919" name="Text Box 5"/>
          <p:cNvSpPr txBox="1">
            <a:spLocks noChangeArrowheads="1"/>
          </p:cNvSpPr>
          <p:nvPr/>
        </p:nvSpPr>
        <p:spPr bwMode="auto">
          <a:xfrm>
            <a:off x="6816725" y="2352675"/>
            <a:ext cx="3571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latin typeface="Arial" charset="0"/>
                <a:cs typeface="Arial" charset="0"/>
              </a:rPr>
              <a:t>K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295775" y="1981200"/>
            <a:ext cx="1005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000" dirty="0" smtClean="0">
                <a:latin typeface="+mj-lt"/>
              </a:rPr>
              <a:t>1190 G</a:t>
            </a:r>
            <a:endParaRPr lang="de-DE" dirty="0">
              <a:latin typeface="+mj-lt"/>
            </a:endParaRPr>
          </a:p>
        </p:txBody>
      </p:sp>
    </p:spTree>
  </p:cSld>
  <p:clrMapOvr>
    <a:masterClrMapping/>
  </p:clrMapOvr>
  <p:transition advTm="125844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Thermalization</a:t>
            </a:r>
            <a:r>
              <a:rPr lang="de-AT" dirty="0" smtClean="0"/>
              <a:t> </a:t>
            </a:r>
            <a:r>
              <a:rPr lang="de-AT" dirty="0" err="1" smtClean="0"/>
              <a:t>at</a:t>
            </a:r>
            <a:r>
              <a:rPr lang="de-AT" dirty="0" smtClean="0"/>
              <a:t> </a:t>
            </a:r>
            <a:r>
              <a:rPr lang="de-AT" dirty="0" err="1" smtClean="0"/>
              <a:t>unitarity</a:t>
            </a:r>
            <a:endParaRPr lang="de-DE" dirty="0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923925"/>
            <a:ext cx="8039100" cy="570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xplosion 1 19"/>
          <p:cNvSpPr>
            <a:spLocks noChangeArrowheads="1"/>
          </p:cNvSpPr>
          <p:nvPr/>
        </p:nvSpPr>
        <p:spPr bwMode="auto">
          <a:xfrm>
            <a:off x="1441330" y="940100"/>
            <a:ext cx="7353300" cy="5286375"/>
          </a:xfrm>
          <a:prstGeom prst="irregularSeal1">
            <a:avLst/>
          </a:prstGeom>
          <a:solidFill>
            <a:srgbClr val="FFFF00"/>
          </a:solidFill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Rechteck 20"/>
          <p:cNvSpPr>
            <a:spLocks noChangeArrowheads="1"/>
          </p:cNvSpPr>
          <p:nvPr/>
        </p:nvSpPr>
        <p:spPr bwMode="auto">
          <a:xfrm>
            <a:off x="2663777" y="2923179"/>
            <a:ext cx="475001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 sz="3600" baseline="30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40</a:t>
            </a:r>
            <a:r>
              <a:rPr lang="de-AT" sz="36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K </a:t>
            </a:r>
            <a:r>
              <a:rPr lang="de-AT" sz="3600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good</a:t>
            </a:r>
            <a:r>
              <a:rPr lang="de-AT" sz="36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probe </a:t>
            </a:r>
            <a:r>
              <a:rPr lang="de-AT" sz="3600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for</a:t>
            </a:r>
            <a:r>
              <a:rPr lang="de-AT" sz="36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</a:p>
          <a:p>
            <a:r>
              <a:rPr lang="de-AT" sz="3600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strongly</a:t>
            </a:r>
            <a:r>
              <a:rPr lang="de-AT" sz="36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de-AT" sz="3600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interacting</a:t>
            </a:r>
            <a:r>
              <a:rPr lang="de-AT" sz="36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Li!</a:t>
            </a:r>
            <a:endParaRPr lang="de-DE" sz="36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 advTm="702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685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mtClean="0"/>
              <a:t>Cs</a:t>
            </a:r>
          </a:p>
        </p:txBody>
      </p:sp>
      <p:pic>
        <p:nvPicPr>
          <p:cNvPr id="40963" name="Picture 3" descr="P1010139"/>
          <p:cNvPicPr>
            <a:picLocks noChangeAspect="1" noChangeArrowheads="1"/>
          </p:cNvPicPr>
          <p:nvPr/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 bwMode="auto">
          <a:xfrm>
            <a:off x="0" y="-25400"/>
            <a:ext cx="9142413" cy="688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25" name="Text Box 5"/>
          <p:cNvSpPr txBox="1">
            <a:spLocks noChangeArrowheads="1"/>
          </p:cNvSpPr>
          <p:nvPr/>
        </p:nvSpPr>
        <p:spPr bwMode="auto">
          <a:xfrm>
            <a:off x="1328738" y="1973263"/>
            <a:ext cx="6437312" cy="1573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360000" tIns="108000" rIns="360000" bIns="108000">
            <a:spAutoFit/>
          </a:bodyPr>
          <a:lstStyle/>
          <a:p>
            <a:pPr eaLnBrk="0" hangingPunct="0">
              <a:defRPr/>
            </a:pPr>
            <a:r>
              <a:rPr lang="de-AT" sz="4400" b="1" dirty="0" err="1">
                <a:solidFill>
                  <a:srgbClr val="FF3300"/>
                </a:solidFill>
                <a:latin typeface="Comic Sans MS" pitchFamily="66" charset="0"/>
              </a:rPr>
              <a:t>Interspecies</a:t>
            </a:r>
            <a:endParaRPr lang="de-AT" sz="4400" b="1" dirty="0">
              <a:solidFill>
                <a:srgbClr val="FF3300"/>
              </a:solidFill>
              <a:latin typeface="Comic Sans MS" pitchFamily="66" charset="0"/>
            </a:endParaRPr>
          </a:p>
          <a:p>
            <a:pPr eaLnBrk="0" hangingPunct="0">
              <a:defRPr/>
            </a:pPr>
            <a:r>
              <a:rPr lang="de-AT" sz="4400" b="1" dirty="0" err="1">
                <a:solidFill>
                  <a:srgbClr val="FF3300"/>
                </a:solidFill>
                <a:latin typeface="Comic Sans MS" pitchFamily="66" charset="0"/>
              </a:rPr>
              <a:t>Feshbach</a:t>
            </a:r>
            <a:r>
              <a:rPr lang="de-AT" sz="4400" b="1" dirty="0">
                <a:solidFill>
                  <a:srgbClr val="FF3300"/>
                </a:solidFill>
                <a:latin typeface="Comic Sans MS" pitchFamily="66" charset="0"/>
              </a:rPr>
              <a:t> </a:t>
            </a:r>
            <a:r>
              <a:rPr lang="de-AT" sz="4400" b="1" dirty="0" err="1">
                <a:solidFill>
                  <a:srgbClr val="FF3300"/>
                </a:solidFill>
                <a:latin typeface="Comic Sans MS" pitchFamily="66" charset="0"/>
              </a:rPr>
              <a:t>resonances</a:t>
            </a:r>
            <a:endParaRPr lang="de-DE" sz="4400" b="1" dirty="0">
              <a:solidFill>
                <a:srgbClr val="FF33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 advTm="16891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98425" y="1012825"/>
            <a:ext cx="8885238" cy="55848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685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mtClean="0"/>
              <a:t>Li|1&gt; K|2&gt; scan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225" y="1047750"/>
            <a:ext cx="8770938" cy="558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AutoShape 5"/>
          <p:cNvSpPr>
            <a:spLocks noChangeArrowheads="1"/>
          </p:cNvSpPr>
          <p:nvPr/>
        </p:nvSpPr>
        <p:spPr bwMode="auto">
          <a:xfrm flipV="1">
            <a:off x="1198563" y="2511425"/>
            <a:ext cx="125412" cy="581025"/>
          </a:xfrm>
          <a:prstGeom prst="flowChartMerge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3014" name="AutoShape 6"/>
          <p:cNvSpPr>
            <a:spLocks noChangeArrowheads="1"/>
          </p:cNvSpPr>
          <p:nvPr/>
        </p:nvSpPr>
        <p:spPr bwMode="auto">
          <a:xfrm flipV="1">
            <a:off x="4011613" y="2525713"/>
            <a:ext cx="125412" cy="581025"/>
          </a:xfrm>
          <a:prstGeom prst="flowChartMerge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3015" name="AutoShape 7"/>
          <p:cNvSpPr>
            <a:spLocks noChangeArrowheads="1"/>
          </p:cNvSpPr>
          <p:nvPr/>
        </p:nvSpPr>
        <p:spPr bwMode="auto">
          <a:xfrm flipV="1">
            <a:off x="4224338" y="2525713"/>
            <a:ext cx="125412" cy="581025"/>
          </a:xfrm>
          <a:prstGeom prst="flowChartMerge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3016" name="AutoShape 8"/>
          <p:cNvSpPr>
            <a:spLocks noChangeArrowheads="1"/>
          </p:cNvSpPr>
          <p:nvPr/>
        </p:nvSpPr>
        <p:spPr bwMode="auto">
          <a:xfrm flipV="1">
            <a:off x="4367213" y="2527300"/>
            <a:ext cx="125412" cy="581025"/>
          </a:xfrm>
          <a:prstGeom prst="flowChartMerge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3017" name="AutoShape 9"/>
          <p:cNvSpPr>
            <a:spLocks noChangeArrowheads="1"/>
          </p:cNvSpPr>
          <p:nvPr/>
        </p:nvSpPr>
        <p:spPr bwMode="auto">
          <a:xfrm flipV="1">
            <a:off x="6372225" y="2520950"/>
            <a:ext cx="125413" cy="581025"/>
          </a:xfrm>
          <a:prstGeom prst="flowChartMerge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3018" name="AutoShape 10"/>
          <p:cNvSpPr>
            <a:spLocks noChangeArrowheads="1"/>
          </p:cNvSpPr>
          <p:nvPr/>
        </p:nvSpPr>
        <p:spPr bwMode="auto">
          <a:xfrm flipV="1">
            <a:off x="5083175" y="2519363"/>
            <a:ext cx="125413" cy="581025"/>
          </a:xfrm>
          <a:prstGeom prst="flowChartMerge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3019" name="Rectangle 11"/>
          <p:cNvSpPr>
            <a:spLocks noChangeArrowheads="1"/>
          </p:cNvSpPr>
          <p:nvPr/>
        </p:nvSpPr>
        <p:spPr bwMode="auto">
          <a:xfrm>
            <a:off x="2873375" y="51514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endParaRPr lang="de-DE"/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5081588" y="2767013"/>
            <a:ext cx="1222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de-DE" sz="1600">
                <a:solidFill>
                  <a:schemeClr val="accent2"/>
                </a:solidFill>
                <a:latin typeface="Arial" charset="0"/>
              </a:rPr>
              <a:t>K|2&gt; only</a:t>
            </a:r>
          </a:p>
        </p:txBody>
      </p:sp>
      <p:sp>
        <p:nvSpPr>
          <p:cNvPr id="43021" name="Rectangle 13"/>
          <p:cNvSpPr>
            <a:spLocks noChangeArrowheads="1"/>
          </p:cNvSpPr>
          <p:nvPr/>
        </p:nvSpPr>
        <p:spPr bwMode="auto">
          <a:xfrm>
            <a:off x="1235075" y="2767013"/>
            <a:ext cx="1412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de-DE" sz="1600">
                <a:solidFill>
                  <a:srgbClr val="FF3300"/>
                </a:solidFill>
                <a:latin typeface="Arial" charset="0"/>
              </a:rPr>
              <a:t>interspecies</a:t>
            </a:r>
          </a:p>
        </p:txBody>
      </p:sp>
    </p:spTree>
  </p:cSld>
  <p:clrMapOvr>
    <a:masterClrMapping/>
  </p:clrMapOvr>
  <p:transition advTm="43406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182563" y="815975"/>
            <a:ext cx="8824912" cy="1539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8763" y="1776413"/>
            <a:ext cx="8669337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685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Interspecies Feshbach resonances</a:t>
            </a: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476250" y="1992313"/>
            <a:ext cx="603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omic Sans MS" pitchFamily="66" charset="0"/>
              </a:rPr>
              <a:t>B [G]</a:t>
            </a:r>
          </a:p>
        </p:txBody>
      </p:sp>
      <p:sp>
        <p:nvSpPr>
          <p:cNvPr id="914438" name="Text Box 6"/>
          <p:cNvSpPr txBox="1">
            <a:spLocks noChangeArrowheads="1"/>
          </p:cNvSpPr>
          <p:nvPr/>
        </p:nvSpPr>
        <p:spPr bwMode="auto">
          <a:xfrm>
            <a:off x="2238375" y="2447925"/>
            <a:ext cx="4683125" cy="3140075"/>
          </a:xfrm>
          <a:prstGeom prst="rect">
            <a:avLst/>
          </a:prstGeom>
          <a:solidFill>
            <a:srgbClr val="FFFFA3"/>
          </a:solidFill>
          <a:ln w="38100">
            <a:solidFill>
              <a:srgbClr val="33CC33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600" dirty="0">
                <a:latin typeface="Arial" charset="0"/>
              </a:rPr>
              <a:t>channel		position [G]	width [G]</a:t>
            </a:r>
          </a:p>
          <a:p>
            <a:pPr algn="l"/>
            <a:r>
              <a:rPr lang="en-US" sz="1400" dirty="0">
                <a:solidFill>
                  <a:srgbClr val="CC00CC"/>
                </a:solidFill>
                <a:latin typeface="Arial" charset="0"/>
              </a:rPr>
              <a:t>Li|2&gt; + K|1&gt;</a:t>
            </a:r>
            <a:r>
              <a:rPr lang="en-US" sz="1400" dirty="0">
                <a:solidFill>
                  <a:srgbClr val="00CC00"/>
                </a:solidFill>
                <a:latin typeface="Arial" charset="0"/>
              </a:rPr>
              <a:t>	</a:t>
            </a:r>
            <a:r>
              <a:rPr lang="en-US" sz="1400" dirty="0">
                <a:latin typeface="Arial" charset="0"/>
              </a:rPr>
              <a:t>215.6		1.7</a:t>
            </a:r>
          </a:p>
          <a:p>
            <a:pPr algn="l"/>
            <a:r>
              <a:rPr lang="en-US" sz="1400" dirty="0">
                <a:solidFill>
                  <a:srgbClr val="00CC00"/>
                </a:solidFill>
                <a:latin typeface="Arial" charset="0"/>
              </a:rPr>
              <a:t>Li|1&gt; + K|1&gt;	</a:t>
            </a:r>
            <a:r>
              <a:rPr lang="en-US" sz="1400" dirty="0">
                <a:latin typeface="Arial" charset="0"/>
              </a:rPr>
              <a:t>157.6 		1.7</a:t>
            </a:r>
          </a:p>
          <a:p>
            <a:pPr algn="l"/>
            <a:r>
              <a:rPr lang="en-US" sz="1400" dirty="0">
                <a:solidFill>
                  <a:srgbClr val="00CC00"/>
                </a:solidFill>
                <a:latin typeface="Arial" charset="0"/>
              </a:rPr>
              <a:t>Li|1&gt; + K|1&gt;	</a:t>
            </a:r>
            <a:r>
              <a:rPr lang="en-US" sz="1400" dirty="0">
                <a:latin typeface="Arial" charset="0"/>
              </a:rPr>
              <a:t>168.2		1.2</a:t>
            </a:r>
          </a:p>
          <a:p>
            <a:pPr algn="l"/>
            <a:r>
              <a:rPr lang="en-US" sz="1400" dirty="0">
                <a:solidFill>
                  <a:srgbClr val="00CC00"/>
                </a:solidFill>
                <a:latin typeface="Arial" charset="0"/>
              </a:rPr>
              <a:t>Li|1&gt; + K|1&gt;	</a:t>
            </a:r>
            <a:r>
              <a:rPr lang="en-US" sz="1400" dirty="0">
                <a:latin typeface="Arial" charset="0"/>
              </a:rPr>
              <a:t>249		11</a:t>
            </a:r>
          </a:p>
          <a:p>
            <a:pPr algn="l"/>
            <a:r>
              <a:rPr lang="en-US" sz="1400" dirty="0">
                <a:solidFill>
                  <a:srgbClr val="FF3300"/>
                </a:solidFill>
                <a:latin typeface="Arial" charset="0"/>
              </a:rPr>
              <a:t>Li|1&gt; + K|2&gt;</a:t>
            </a:r>
            <a:r>
              <a:rPr lang="en-US" sz="1400" dirty="0">
                <a:solidFill>
                  <a:srgbClr val="0066CC"/>
                </a:solidFill>
                <a:latin typeface="Arial" charset="0"/>
              </a:rPr>
              <a:t>	</a:t>
            </a:r>
            <a:r>
              <a:rPr lang="en-US" sz="1400" dirty="0">
                <a:latin typeface="Arial" charset="0"/>
              </a:rPr>
              <a:t>16.1		3.8</a:t>
            </a:r>
          </a:p>
          <a:p>
            <a:pPr algn="l"/>
            <a:r>
              <a:rPr lang="en-US" sz="1400" dirty="0">
                <a:solidFill>
                  <a:srgbClr val="FF3300"/>
                </a:solidFill>
                <a:latin typeface="Arial" charset="0"/>
              </a:rPr>
              <a:t>Li|1&gt; + K|2&gt;</a:t>
            </a:r>
            <a:r>
              <a:rPr lang="en-US" sz="1400" dirty="0">
                <a:solidFill>
                  <a:srgbClr val="FF9900"/>
                </a:solidFill>
                <a:latin typeface="Arial" charset="0"/>
              </a:rPr>
              <a:t> </a:t>
            </a:r>
            <a:r>
              <a:rPr lang="en-US" sz="1400" dirty="0">
                <a:solidFill>
                  <a:srgbClr val="0066CC"/>
                </a:solidFill>
                <a:latin typeface="Arial" charset="0"/>
              </a:rPr>
              <a:t>	</a:t>
            </a:r>
            <a:r>
              <a:rPr lang="en-US" sz="1400" dirty="0">
                <a:latin typeface="Arial" charset="0"/>
              </a:rPr>
              <a:t>149.2		1.2</a:t>
            </a:r>
          </a:p>
          <a:p>
            <a:pPr algn="l"/>
            <a:r>
              <a:rPr lang="en-US" sz="1400" dirty="0">
                <a:solidFill>
                  <a:srgbClr val="FF3300"/>
                </a:solidFill>
                <a:latin typeface="Arial" charset="0"/>
              </a:rPr>
              <a:t>Li|1&gt; + K|2&gt;</a:t>
            </a:r>
            <a:r>
              <a:rPr lang="en-US" sz="1400" dirty="0">
                <a:solidFill>
                  <a:srgbClr val="FF9900"/>
                </a:solidFill>
                <a:latin typeface="Arial" charset="0"/>
              </a:rPr>
              <a:t> </a:t>
            </a:r>
            <a:r>
              <a:rPr lang="en-US" sz="1400" dirty="0">
                <a:solidFill>
                  <a:srgbClr val="0066CC"/>
                </a:solidFill>
                <a:latin typeface="Arial" charset="0"/>
              </a:rPr>
              <a:t>	</a:t>
            </a:r>
            <a:r>
              <a:rPr lang="en-US" sz="1400" dirty="0">
                <a:latin typeface="Arial" charset="0"/>
              </a:rPr>
              <a:t>159.5		1.7</a:t>
            </a:r>
          </a:p>
          <a:p>
            <a:pPr algn="l"/>
            <a:r>
              <a:rPr lang="en-US" sz="1400" dirty="0">
                <a:solidFill>
                  <a:srgbClr val="FF3300"/>
                </a:solidFill>
                <a:latin typeface="Arial" charset="0"/>
              </a:rPr>
              <a:t>Li|1&gt; + K|2&gt;</a:t>
            </a:r>
            <a:r>
              <a:rPr lang="en-US" sz="1400" dirty="0">
                <a:solidFill>
                  <a:srgbClr val="FF9900"/>
                </a:solidFill>
                <a:latin typeface="Arial" charset="0"/>
              </a:rPr>
              <a:t> </a:t>
            </a:r>
            <a:r>
              <a:rPr lang="en-US" sz="1400" dirty="0">
                <a:solidFill>
                  <a:srgbClr val="0066CC"/>
                </a:solidFill>
                <a:latin typeface="Arial" charset="0"/>
              </a:rPr>
              <a:t>	</a:t>
            </a:r>
            <a:r>
              <a:rPr lang="en-US" sz="1400" dirty="0">
                <a:latin typeface="Arial" charset="0"/>
              </a:rPr>
              <a:t>165.9		0.6</a:t>
            </a:r>
          </a:p>
          <a:p>
            <a:pPr algn="l"/>
            <a:r>
              <a:rPr lang="en-US" sz="1400" dirty="0">
                <a:solidFill>
                  <a:srgbClr val="FF3300"/>
                </a:solidFill>
                <a:latin typeface="Arial" charset="0"/>
              </a:rPr>
              <a:t>Li|1&gt; + K|2&gt;</a:t>
            </a:r>
            <a:r>
              <a:rPr lang="en-US" sz="1400" dirty="0">
                <a:solidFill>
                  <a:srgbClr val="FF9900"/>
                </a:solidFill>
                <a:latin typeface="Arial" charset="0"/>
              </a:rPr>
              <a:t> </a:t>
            </a:r>
            <a:r>
              <a:rPr lang="en-US" sz="1400" dirty="0">
                <a:solidFill>
                  <a:srgbClr val="0066CC"/>
                </a:solidFill>
                <a:latin typeface="Arial" charset="0"/>
              </a:rPr>
              <a:t>	</a:t>
            </a:r>
            <a:r>
              <a:rPr lang="en-US" sz="1400" dirty="0">
                <a:latin typeface="Arial" charset="0"/>
              </a:rPr>
              <a:t>263		11</a:t>
            </a:r>
          </a:p>
          <a:p>
            <a:pPr algn="l"/>
            <a:r>
              <a:rPr lang="en-US" sz="1400" dirty="0">
                <a:solidFill>
                  <a:schemeClr val="accent2"/>
                </a:solidFill>
                <a:latin typeface="Arial" charset="0"/>
              </a:rPr>
              <a:t>Li|1&gt; + K|3&gt;</a:t>
            </a:r>
            <a:r>
              <a:rPr lang="en-US" sz="1400" dirty="0">
                <a:solidFill>
                  <a:srgbClr val="0066CC"/>
                </a:solidFill>
                <a:latin typeface="Arial" charset="0"/>
              </a:rPr>
              <a:t>	</a:t>
            </a:r>
            <a:r>
              <a:rPr lang="en-US" sz="1400" dirty="0">
                <a:latin typeface="Arial" charset="0"/>
              </a:rPr>
              <a:t>141.7		1.4</a:t>
            </a:r>
          </a:p>
          <a:p>
            <a:pPr algn="l"/>
            <a:r>
              <a:rPr lang="en-US" sz="1400" dirty="0">
                <a:solidFill>
                  <a:schemeClr val="accent2"/>
                </a:solidFill>
                <a:latin typeface="Arial" charset="0"/>
              </a:rPr>
              <a:t>Li|1&gt; + K|3&gt;</a:t>
            </a:r>
            <a:r>
              <a:rPr lang="en-US" sz="1400" dirty="0">
                <a:solidFill>
                  <a:srgbClr val="0066CC"/>
                </a:solidFill>
                <a:latin typeface="Arial" charset="0"/>
              </a:rPr>
              <a:t>	</a:t>
            </a:r>
            <a:r>
              <a:rPr lang="en-US" sz="1400" dirty="0">
                <a:latin typeface="Arial" charset="0"/>
              </a:rPr>
              <a:t>154.9		2.0</a:t>
            </a:r>
          </a:p>
          <a:p>
            <a:pPr algn="l"/>
            <a:r>
              <a:rPr lang="en-US" sz="1400" dirty="0">
                <a:solidFill>
                  <a:schemeClr val="accent2"/>
                </a:solidFill>
                <a:latin typeface="Arial" charset="0"/>
              </a:rPr>
              <a:t>Li|1&gt; + K|3&gt;</a:t>
            </a:r>
            <a:r>
              <a:rPr lang="en-US" sz="1400" dirty="0">
                <a:solidFill>
                  <a:srgbClr val="0066CC"/>
                </a:solidFill>
                <a:latin typeface="Arial" charset="0"/>
              </a:rPr>
              <a:t>	</a:t>
            </a:r>
            <a:r>
              <a:rPr lang="en-US" sz="1400" dirty="0">
                <a:latin typeface="Arial" charset="0"/>
              </a:rPr>
              <a:t>162.7		1.7</a:t>
            </a:r>
          </a:p>
          <a:p>
            <a:pPr algn="l"/>
            <a:r>
              <a:rPr lang="en-US" sz="1400" dirty="0">
                <a:solidFill>
                  <a:schemeClr val="accent2"/>
                </a:solidFill>
                <a:latin typeface="Arial" charset="0"/>
              </a:rPr>
              <a:t>Li|1&gt; + K|3&gt;</a:t>
            </a:r>
            <a:r>
              <a:rPr lang="en-US" sz="1400" dirty="0">
                <a:solidFill>
                  <a:srgbClr val="0066CC"/>
                </a:solidFill>
                <a:latin typeface="Arial" charset="0"/>
              </a:rPr>
              <a:t>	</a:t>
            </a:r>
            <a:r>
              <a:rPr lang="en-US" sz="1400" dirty="0">
                <a:latin typeface="Arial" charset="0"/>
              </a:rPr>
              <a:t>271		14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582988" y="1041400"/>
            <a:ext cx="2058987" cy="735013"/>
            <a:chOff x="2257" y="766"/>
            <a:chExt cx="1297" cy="463"/>
          </a:xfrm>
        </p:grpSpPr>
        <p:sp>
          <p:nvSpPr>
            <p:cNvPr id="44054" name="AutoShape 8"/>
            <p:cNvSpPr>
              <a:spLocks noChangeArrowheads="1"/>
            </p:cNvSpPr>
            <p:nvPr/>
          </p:nvSpPr>
          <p:spPr bwMode="auto">
            <a:xfrm>
              <a:off x="2257" y="775"/>
              <a:ext cx="27" cy="454"/>
            </a:xfrm>
            <a:prstGeom prst="flowChartMerge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4055" name="AutoShape 9"/>
            <p:cNvSpPr>
              <a:spLocks noChangeArrowheads="1"/>
            </p:cNvSpPr>
            <p:nvPr/>
          </p:nvSpPr>
          <p:spPr bwMode="auto">
            <a:xfrm>
              <a:off x="2382" y="775"/>
              <a:ext cx="63" cy="454"/>
            </a:xfrm>
            <a:prstGeom prst="flowChartMerge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4056" name="AutoShape 10"/>
            <p:cNvSpPr>
              <a:spLocks noChangeArrowheads="1"/>
            </p:cNvSpPr>
            <p:nvPr/>
          </p:nvSpPr>
          <p:spPr bwMode="auto">
            <a:xfrm>
              <a:off x="3419" y="766"/>
              <a:ext cx="135" cy="454"/>
            </a:xfrm>
            <a:prstGeom prst="flowChartMerge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265488" y="1047750"/>
            <a:ext cx="2849562" cy="727075"/>
            <a:chOff x="2057" y="770"/>
            <a:chExt cx="1795" cy="458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2057" y="770"/>
              <a:ext cx="305" cy="458"/>
              <a:chOff x="2057" y="770"/>
              <a:chExt cx="305" cy="458"/>
            </a:xfrm>
          </p:grpSpPr>
          <p:sp>
            <p:nvSpPr>
              <p:cNvPr id="44051" name="AutoShape 13"/>
              <p:cNvSpPr>
                <a:spLocks noChangeArrowheads="1"/>
              </p:cNvSpPr>
              <p:nvPr/>
            </p:nvSpPr>
            <p:spPr bwMode="auto">
              <a:xfrm>
                <a:off x="2057" y="770"/>
                <a:ext cx="27" cy="454"/>
              </a:xfrm>
              <a:prstGeom prst="flowChartMerge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052" name="AutoShape 14"/>
              <p:cNvSpPr>
                <a:spLocks noChangeArrowheads="1"/>
              </p:cNvSpPr>
              <p:nvPr/>
            </p:nvSpPr>
            <p:spPr bwMode="auto">
              <a:xfrm>
                <a:off x="2225" y="774"/>
                <a:ext cx="55" cy="454"/>
              </a:xfrm>
              <a:prstGeom prst="flowChartMerge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053" name="AutoShape 15"/>
              <p:cNvSpPr>
                <a:spLocks noChangeArrowheads="1"/>
              </p:cNvSpPr>
              <p:nvPr/>
            </p:nvSpPr>
            <p:spPr bwMode="auto">
              <a:xfrm>
                <a:off x="2335" y="774"/>
                <a:ext cx="27" cy="454"/>
              </a:xfrm>
              <a:prstGeom prst="flowChartMerge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44050" name="AutoShape 16"/>
            <p:cNvSpPr>
              <a:spLocks noChangeArrowheads="1"/>
            </p:cNvSpPr>
            <p:nvPr/>
          </p:nvSpPr>
          <p:spPr bwMode="auto">
            <a:xfrm>
              <a:off x="3717" y="771"/>
              <a:ext cx="135" cy="454"/>
            </a:xfrm>
            <a:prstGeom prst="flowChartMerge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595313" y="1047750"/>
            <a:ext cx="5348287" cy="728663"/>
            <a:chOff x="375" y="935"/>
            <a:chExt cx="3369" cy="459"/>
          </a:xfrm>
        </p:grpSpPr>
        <p:grpSp>
          <p:nvGrpSpPr>
            <p:cNvPr id="6" name="Group 18"/>
            <p:cNvGrpSpPr>
              <a:grpSpLocks/>
            </p:cNvGrpSpPr>
            <p:nvPr/>
          </p:nvGrpSpPr>
          <p:grpSpPr bwMode="auto">
            <a:xfrm>
              <a:off x="375" y="935"/>
              <a:ext cx="3369" cy="459"/>
              <a:chOff x="375" y="770"/>
              <a:chExt cx="3369" cy="459"/>
            </a:xfrm>
          </p:grpSpPr>
          <p:sp>
            <p:nvSpPr>
              <p:cNvPr id="44045" name="AutoShape 19"/>
              <p:cNvSpPr>
                <a:spLocks noChangeArrowheads="1"/>
              </p:cNvSpPr>
              <p:nvPr/>
            </p:nvSpPr>
            <p:spPr bwMode="auto">
              <a:xfrm>
                <a:off x="375" y="770"/>
                <a:ext cx="60" cy="454"/>
              </a:xfrm>
              <a:prstGeom prst="flowChartMerge">
                <a:avLst/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046" name="AutoShape 20"/>
              <p:cNvSpPr>
                <a:spLocks noChangeArrowheads="1"/>
              </p:cNvSpPr>
              <p:nvPr/>
            </p:nvSpPr>
            <p:spPr bwMode="auto">
              <a:xfrm>
                <a:off x="2156" y="770"/>
                <a:ext cx="27" cy="454"/>
              </a:xfrm>
              <a:prstGeom prst="flowChartMerge">
                <a:avLst/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047" name="AutoShape 21"/>
              <p:cNvSpPr>
                <a:spLocks noChangeArrowheads="1"/>
              </p:cNvSpPr>
              <p:nvPr/>
            </p:nvSpPr>
            <p:spPr bwMode="auto">
              <a:xfrm>
                <a:off x="2353" y="775"/>
                <a:ext cx="27" cy="454"/>
              </a:xfrm>
              <a:prstGeom prst="flowChartMerge">
                <a:avLst/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048" name="AutoShape 22"/>
              <p:cNvSpPr>
                <a:spLocks noChangeArrowheads="1"/>
              </p:cNvSpPr>
              <p:nvPr/>
            </p:nvSpPr>
            <p:spPr bwMode="auto">
              <a:xfrm>
                <a:off x="3617" y="770"/>
                <a:ext cx="127" cy="454"/>
              </a:xfrm>
              <a:prstGeom prst="flowChartMerge">
                <a:avLst/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44044" name="AutoShape 23"/>
            <p:cNvSpPr>
              <a:spLocks noChangeArrowheads="1"/>
            </p:cNvSpPr>
            <p:nvPr/>
          </p:nvSpPr>
          <p:spPr bwMode="auto">
            <a:xfrm>
              <a:off x="2286" y="940"/>
              <a:ext cx="27" cy="454"/>
            </a:xfrm>
            <a:prstGeom prst="flowChartMerge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914456" name="AutoShape 24"/>
          <p:cNvSpPr>
            <a:spLocks noChangeArrowheads="1"/>
          </p:cNvSpPr>
          <p:nvPr/>
        </p:nvSpPr>
        <p:spPr bwMode="auto">
          <a:xfrm>
            <a:off x="4802188" y="1049338"/>
            <a:ext cx="42862" cy="720725"/>
          </a:xfrm>
          <a:prstGeom prst="flowChartMerge">
            <a:avLst/>
          </a:prstGeom>
          <a:solidFill>
            <a:srgbClr val="D6009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" name="Rectangle 30"/>
          <p:cNvSpPr>
            <a:spLocks noChangeArrowheads="1"/>
          </p:cNvSpPr>
          <p:nvPr/>
        </p:nvSpPr>
        <p:spPr bwMode="auto">
          <a:xfrm>
            <a:off x="260350" y="5676900"/>
            <a:ext cx="8634413" cy="1133476"/>
          </a:xfrm>
          <a:prstGeom prst="rect">
            <a:avLst/>
          </a:prstGeom>
          <a:solidFill>
            <a:srgbClr val="FFFFFF"/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7" name="Rectangle 28"/>
          <p:cNvSpPr>
            <a:spLocks noChangeArrowheads="1"/>
          </p:cNvSpPr>
          <p:nvPr/>
        </p:nvSpPr>
        <p:spPr bwMode="auto">
          <a:xfrm>
            <a:off x="442913" y="5664200"/>
            <a:ext cx="8469178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de-DE" dirty="0" smtClean="0">
                <a:latin typeface="Arial" charset="0"/>
              </a:rPr>
              <a:t>- „</a:t>
            </a:r>
            <a:r>
              <a:rPr lang="de-DE" dirty="0" err="1">
                <a:latin typeface="Arial" charset="0"/>
              </a:rPr>
              <a:t>asymptotic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bound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state</a:t>
            </a:r>
            <a:r>
              <a:rPr lang="de-DE" dirty="0">
                <a:latin typeface="Arial" charset="0"/>
              </a:rPr>
              <a:t>“ </a:t>
            </a:r>
            <a:r>
              <a:rPr lang="de-DE" dirty="0" smtClean="0">
                <a:latin typeface="Arial" charset="0"/>
              </a:rPr>
              <a:t>model </a:t>
            </a:r>
            <a:r>
              <a:rPr lang="de-DE" dirty="0" err="1">
                <a:latin typeface="Arial" charset="0"/>
              </a:rPr>
              <a:t>by</a:t>
            </a:r>
            <a:r>
              <a:rPr lang="de-DE" dirty="0">
                <a:latin typeface="Arial" charset="0"/>
              </a:rPr>
              <a:t> S. </a:t>
            </a:r>
            <a:r>
              <a:rPr lang="de-DE" dirty="0" err="1">
                <a:latin typeface="Arial" charset="0"/>
              </a:rPr>
              <a:t>Kokkelmans</a:t>
            </a:r>
            <a:r>
              <a:rPr lang="de-DE" dirty="0">
                <a:latin typeface="Arial" charset="0"/>
              </a:rPr>
              <a:t>, T. </a:t>
            </a:r>
            <a:r>
              <a:rPr lang="de-DE" dirty="0" err="1">
                <a:latin typeface="Arial" charset="0"/>
              </a:rPr>
              <a:t>Tiecke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and</a:t>
            </a:r>
            <a:r>
              <a:rPr lang="de-DE" dirty="0">
                <a:latin typeface="Arial" charset="0"/>
              </a:rPr>
              <a:t> J. </a:t>
            </a:r>
            <a:r>
              <a:rPr lang="de-DE" dirty="0" err="1">
                <a:latin typeface="Arial" charset="0"/>
              </a:rPr>
              <a:t>Walraven</a:t>
            </a:r>
            <a:r>
              <a:rPr lang="de-DE" dirty="0">
                <a:latin typeface="Arial" charset="0"/>
              </a:rPr>
              <a:t> </a:t>
            </a:r>
          </a:p>
        </p:txBody>
      </p:sp>
      <p:sp>
        <p:nvSpPr>
          <p:cNvPr id="28" name="Rectangle 29"/>
          <p:cNvSpPr>
            <a:spLocks noChangeArrowheads="1"/>
          </p:cNvSpPr>
          <p:nvPr/>
        </p:nvSpPr>
        <p:spPr bwMode="auto">
          <a:xfrm>
            <a:off x="441325" y="6022975"/>
            <a:ext cx="6028382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de-DE" dirty="0" smtClean="0">
                <a:latin typeface="Arial" charset="0"/>
              </a:rPr>
              <a:t>- </a:t>
            </a:r>
            <a:r>
              <a:rPr lang="de-DE" dirty="0" err="1" smtClean="0">
                <a:latin typeface="Arial" charset="0"/>
              </a:rPr>
              <a:t>coupled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channels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calculation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by</a:t>
            </a:r>
            <a:r>
              <a:rPr lang="de-DE" dirty="0">
                <a:latin typeface="Arial" charset="0"/>
              </a:rPr>
              <a:t> P. Julienne, E. </a:t>
            </a:r>
            <a:r>
              <a:rPr lang="de-DE" dirty="0" err="1">
                <a:latin typeface="Arial" charset="0"/>
              </a:rPr>
              <a:t>Tiesinga</a:t>
            </a:r>
            <a:endParaRPr lang="de-DE" dirty="0">
              <a:latin typeface="Arial" charset="0"/>
            </a:endParaRPr>
          </a:p>
        </p:txBody>
      </p:sp>
      <p:sp>
        <p:nvSpPr>
          <p:cNvPr id="29" name="Rectangle 37"/>
          <p:cNvSpPr>
            <a:spLocks noChangeArrowheads="1"/>
          </p:cNvSpPr>
          <p:nvPr/>
        </p:nvSpPr>
        <p:spPr bwMode="auto">
          <a:xfrm>
            <a:off x="439738" y="6435725"/>
            <a:ext cx="4865499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de-DE" dirty="0" smtClean="0">
                <a:latin typeface="Arial" charset="0"/>
              </a:rPr>
              <a:t>- </a:t>
            </a:r>
            <a:r>
              <a:rPr lang="de-DE" dirty="0" err="1" smtClean="0">
                <a:latin typeface="Arial" charset="0"/>
              </a:rPr>
              <a:t>coupled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channels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calculation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by</a:t>
            </a:r>
            <a:r>
              <a:rPr lang="de-DE" dirty="0">
                <a:latin typeface="Arial" charset="0"/>
              </a:rPr>
              <a:t> E. Tiemann</a:t>
            </a:r>
          </a:p>
        </p:txBody>
      </p:sp>
    </p:spTree>
    <p:custDataLst>
      <p:tags r:id="rId1"/>
    </p:custDataLst>
  </p:cSld>
  <p:clrMapOvr>
    <a:masterClrMapping/>
  </p:clrMapOvr>
  <p:transition advTm="239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4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4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4438" grpId="0" animBg="1"/>
      <p:bldP spid="914456" grpId="0" animBg="1"/>
      <p:bldP spid="25" grpId="0" animBg="1"/>
      <p:bldP spid="27" grpId="0" animBg="1"/>
      <p:bldP spid="28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Rectangle 2"/>
          <p:cNvSpPr>
            <a:spLocks noChangeAspect="1" noChangeArrowheads="1"/>
          </p:cNvSpPr>
          <p:nvPr/>
        </p:nvSpPr>
        <p:spPr bwMode="auto">
          <a:xfrm>
            <a:off x="107950" y="1393825"/>
            <a:ext cx="8915400" cy="4770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graphicFrame>
        <p:nvGraphicFramePr>
          <p:cNvPr id="920579" name="Object 3"/>
          <p:cNvGraphicFramePr>
            <a:graphicFrameLocks noChangeAspect="1"/>
          </p:cNvGraphicFramePr>
          <p:nvPr/>
        </p:nvGraphicFramePr>
        <p:xfrm>
          <a:off x="4243388" y="1668463"/>
          <a:ext cx="6907212" cy="3695700"/>
        </p:xfrm>
        <a:graphic>
          <a:graphicData uri="http://schemas.openxmlformats.org/presentationml/2006/ole">
            <p:oleObj spid="_x0000_s5122" name="Graph" r:id="rId5" imgW="7077600" imgH="3787200" progId="Origin50.Graph">
              <p:embed/>
            </p:oleObj>
          </a:graphicData>
        </a:graphic>
      </p:graphicFrame>
      <p:graphicFrame>
        <p:nvGraphicFramePr>
          <p:cNvPr id="920580" name="Object 4"/>
          <p:cNvGraphicFramePr>
            <a:graphicFrameLocks noChangeAspect="1"/>
          </p:cNvGraphicFramePr>
          <p:nvPr/>
        </p:nvGraphicFramePr>
        <p:xfrm>
          <a:off x="4246563" y="1751013"/>
          <a:ext cx="6850062" cy="3609975"/>
        </p:xfrm>
        <a:graphic>
          <a:graphicData uri="http://schemas.openxmlformats.org/presentationml/2006/ole">
            <p:oleObj spid="_x0000_s5123" name="Graph" r:id="rId6" imgW="7018200" imgH="3699000" progId="Origin50.Graph">
              <p:embed/>
            </p:oleObj>
          </a:graphicData>
        </a:graphic>
      </p:graphicFrame>
      <p:graphicFrame>
        <p:nvGraphicFramePr>
          <p:cNvPr id="5124" name="Object 5"/>
          <p:cNvGraphicFramePr>
            <a:graphicFrameLocks noChangeAspect="1"/>
          </p:cNvGraphicFramePr>
          <p:nvPr/>
        </p:nvGraphicFramePr>
        <p:xfrm>
          <a:off x="4248150" y="1762125"/>
          <a:ext cx="6850063" cy="3609975"/>
        </p:xfrm>
        <a:graphic>
          <a:graphicData uri="http://schemas.openxmlformats.org/presentationml/2006/ole">
            <p:oleObj spid="_x0000_s5124" name="Graph" r:id="rId7" imgW="7018200" imgH="3699000" progId="Origin50.Graph">
              <p:embed/>
            </p:oleObj>
          </a:graphicData>
        </a:graphic>
      </p:graphicFrame>
      <p:graphicFrame>
        <p:nvGraphicFramePr>
          <p:cNvPr id="920582" name="Object 6"/>
          <p:cNvGraphicFramePr>
            <a:graphicFrameLocks noChangeAspect="1"/>
          </p:cNvGraphicFramePr>
          <p:nvPr/>
        </p:nvGraphicFramePr>
        <p:xfrm>
          <a:off x="-85725" y="1855788"/>
          <a:ext cx="6843713" cy="3606800"/>
        </p:xfrm>
        <a:graphic>
          <a:graphicData uri="http://schemas.openxmlformats.org/presentationml/2006/ole">
            <p:oleObj spid="_x0000_s5125" name="Graph" r:id="rId8" imgW="7018200" imgH="3699000" progId="Origin50.Graph">
              <p:embed/>
            </p:oleObj>
          </a:graphicData>
        </a:graphic>
      </p:graphicFrame>
      <p:graphicFrame>
        <p:nvGraphicFramePr>
          <p:cNvPr id="5126" name="Object 7"/>
          <p:cNvGraphicFramePr>
            <a:graphicFrameLocks noChangeAspect="1"/>
          </p:cNvGraphicFramePr>
          <p:nvPr/>
        </p:nvGraphicFramePr>
        <p:xfrm>
          <a:off x="-79375" y="1854200"/>
          <a:ext cx="6840538" cy="3605213"/>
        </p:xfrm>
        <a:graphic>
          <a:graphicData uri="http://schemas.openxmlformats.org/presentationml/2006/ole">
            <p:oleObj spid="_x0000_s5126" name="Graph" r:id="rId9" imgW="7018200" imgH="3699000" progId="Origin50.Graph">
              <p:embed/>
            </p:oleObj>
          </a:graphicData>
        </a:graphic>
      </p:graphicFrame>
      <p:sp>
        <p:nvSpPr>
          <p:cNvPr id="5129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8575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mtClean="0"/>
              <a:t>Predicted s-wave resonances</a:t>
            </a:r>
          </a:p>
        </p:txBody>
      </p:sp>
      <p:graphicFrame>
        <p:nvGraphicFramePr>
          <p:cNvPr id="920585" name="Object 9"/>
          <p:cNvGraphicFramePr>
            <a:graphicFrameLocks noChangeAspect="1"/>
          </p:cNvGraphicFramePr>
          <p:nvPr/>
        </p:nvGraphicFramePr>
        <p:xfrm>
          <a:off x="-88900" y="1766888"/>
          <a:ext cx="6907213" cy="3697287"/>
        </p:xfrm>
        <a:graphic>
          <a:graphicData uri="http://schemas.openxmlformats.org/presentationml/2006/ole">
            <p:oleObj spid="_x0000_s5127" name="Graph" r:id="rId10" imgW="7077600" imgH="3787200" progId="Origin50.Graph">
              <p:embed/>
            </p:oleObj>
          </a:graphicData>
        </a:graphic>
      </p:graphicFrame>
      <p:sp>
        <p:nvSpPr>
          <p:cNvPr id="920586" name="Rectangle 10"/>
          <p:cNvSpPr>
            <a:spLocks noChangeArrowheads="1"/>
          </p:cNvSpPr>
          <p:nvPr/>
        </p:nvSpPr>
        <p:spPr bwMode="auto">
          <a:xfrm>
            <a:off x="247650" y="1538288"/>
            <a:ext cx="4603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de-DE">
                <a:latin typeface="Arial" charset="0"/>
              </a:rPr>
              <a:t>All predicted </a:t>
            </a:r>
            <a:r>
              <a:rPr lang="de-DE" i="1">
                <a:latin typeface="Arial" charset="0"/>
              </a:rPr>
              <a:t>s</a:t>
            </a:r>
            <a:r>
              <a:rPr lang="de-DE">
                <a:latin typeface="Arial" charset="0"/>
              </a:rPr>
              <a:t>-wave Feshbach resonances:</a:t>
            </a:r>
          </a:p>
        </p:txBody>
      </p:sp>
      <p:sp>
        <p:nvSpPr>
          <p:cNvPr id="920587" name="Rectangle 11"/>
          <p:cNvSpPr>
            <a:spLocks noChangeArrowheads="1"/>
          </p:cNvSpPr>
          <p:nvPr/>
        </p:nvSpPr>
        <p:spPr bwMode="auto">
          <a:xfrm>
            <a:off x="260350" y="1527175"/>
            <a:ext cx="574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de-DE" i="1">
                <a:latin typeface="Arial" charset="0"/>
              </a:rPr>
              <a:t>s</a:t>
            </a:r>
            <a:r>
              <a:rPr lang="de-DE">
                <a:latin typeface="Arial" charset="0"/>
              </a:rPr>
              <a:t>-wave Feshbach resonances with K in lower HF state:</a:t>
            </a:r>
          </a:p>
        </p:txBody>
      </p:sp>
      <p:sp>
        <p:nvSpPr>
          <p:cNvPr id="920588" name="Rectangle 12"/>
          <p:cNvSpPr>
            <a:spLocks noChangeArrowheads="1"/>
          </p:cNvSpPr>
          <p:nvPr/>
        </p:nvSpPr>
        <p:spPr bwMode="auto">
          <a:xfrm>
            <a:off x="261938" y="1528763"/>
            <a:ext cx="5213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de-DE" i="1">
                <a:latin typeface="Arial" charset="0"/>
              </a:rPr>
              <a:t>s</a:t>
            </a:r>
            <a:r>
              <a:rPr lang="de-DE">
                <a:latin typeface="Arial" charset="0"/>
              </a:rPr>
              <a:t>-wave Feshbach resonances for stable mixtures:</a:t>
            </a: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222250" y="5380038"/>
            <a:ext cx="60912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de-DE" sz="2000">
                <a:latin typeface="Arial" charset="0"/>
              </a:rPr>
              <a:t>Results from simple „asymptotic bound state“ model </a:t>
            </a:r>
          </a:p>
          <a:p>
            <a:pPr algn="l"/>
            <a:r>
              <a:rPr lang="de-DE" sz="2000">
                <a:latin typeface="Arial" charset="0"/>
              </a:rPr>
              <a:t>by S. Kokkelmans, T. Tiecke and J. Walraven</a:t>
            </a:r>
          </a:p>
        </p:txBody>
      </p:sp>
      <p:sp>
        <p:nvSpPr>
          <p:cNvPr id="920590" name="Oval 14"/>
          <p:cNvSpPr>
            <a:spLocks noChangeArrowheads="1"/>
          </p:cNvSpPr>
          <p:nvPr/>
        </p:nvSpPr>
        <p:spPr bwMode="auto">
          <a:xfrm rot="2157534">
            <a:off x="1627188" y="3813175"/>
            <a:ext cx="1443037" cy="827088"/>
          </a:xfrm>
          <a:prstGeom prst="ellipse">
            <a:avLst/>
          </a:prstGeom>
          <a:noFill/>
          <a:ln w="57150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20591" name="Rectangle 15"/>
          <p:cNvSpPr>
            <a:spLocks noChangeArrowheads="1"/>
          </p:cNvSpPr>
          <p:nvPr/>
        </p:nvSpPr>
        <p:spPr bwMode="auto">
          <a:xfrm>
            <a:off x="3232150" y="3819525"/>
            <a:ext cx="1200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de-DE">
                <a:solidFill>
                  <a:srgbClr val="009900"/>
                </a:solidFill>
                <a:latin typeface="Arial" charset="0"/>
              </a:rPr>
              <a:t>measured</a:t>
            </a:r>
          </a:p>
        </p:txBody>
      </p:sp>
      <p:sp>
        <p:nvSpPr>
          <p:cNvPr id="920592" name="Oval 16"/>
          <p:cNvSpPr>
            <a:spLocks noChangeArrowheads="1"/>
          </p:cNvSpPr>
          <p:nvPr/>
        </p:nvSpPr>
        <p:spPr bwMode="auto">
          <a:xfrm rot="-490084">
            <a:off x="5027613" y="3929063"/>
            <a:ext cx="374650" cy="835025"/>
          </a:xfrm>
          <a:prstGeom prst="ellipse">
            <a:avLst/>
          </a:prstGeom>
          <a:noFill/>
          <a:ln w="57150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custDataLst>
      <p:tags r:id="rId2"/>
    </p:custDataLst>
  </p:cSld>
  <p:clrMapOvr>
    <a:masterClrMapping/>
  </p:clrMapOvr>
  <p:transition advTm="135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0586" grpId="0"/>
      <p:bldP spid="920587" grpId="0"/>
      <p:bldP spid="920587" grpId="1"/>
      <p:bldP spid="920588" grpId="0"/>
      <p:bldP spid="920590" grpId="0" animBg="1"/>
      <p:bldP spid="920591" grpId="0"/>
      <p:bldP spid="92059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244475" y="854075"/>
            <a:ext cx="8677275" cy="587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33388" y="36513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mtClean="0"/>
              <a:t>Li|1&gt; K|2&gt; scattering length</a:t>
            </a: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539750" y="6270625"/>
            <a:ext cx="38306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>
                <a:latin typeface="Arial" charset="0"/>
              </a:rPr>
              <a:t>singlet scattering length a</a:t>
            </a:r>
            <a:r>
              <a:rPr lang="de-AT" baseline="-25000">
                <a:latin typeface="Arial" charset="0"/>
              </a:rPr>
              <a:t>s</a:t>
            </a:r>
            <a:r>
              <a:rPr lang="de-AT">
                <a:latin typeface="Arial" charset="0"/>
              </a:rPr>
              <a:t> = 52.1 a</a:t>
            </a:r>
            <a:r>
              <a:rPr lang="de-AT" baseline="-25000">
                <a:latin typeface="Arial" charset="0"/>
              </a:rPr>
              <a:t>0</a:t>
            </a:r>
            <a:endParaRPr lang="de-DE" baseline="-25000">
              <a:latin typeface="Arial" charset="0"/>
            </a:endParaRP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4865688" y="6269038"/>
            <a:ext cx="3695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>
                <a:latin typeface="Arial" charset="0"/>
              </a:rPr>
              <a:t>triplet scattering length a</a:t>
            </a:r>
            <a:r>
              <a:rPr lang="de-AT" baseline="-25000">
                <a:latin typeface="Arial" charset="0"/>
              </a:rPr>
              <a:t>t</a:t>
            </a:r>
            <a:r>
              <a:rPr lang="de-AT">
                <a:latin typeface="Arial" charset="0"/>
              </a:rPr>
              <a:t> = 63.5 a</a:t>
            </a:r>
            <a:r>
              <a:rPr lang="de-AT" baseline="-25000">
                <a:latin typeface="Arial" charset="0"/>
              </a:rPr>
              <a:t>0</a:t>
            </a:r>
            <a:endParaRPr lang="de-DE" baseline="-25000">
              <a:latin typeface="Arial" charset="0"/>
            </a:endParaRPr>
          </a:p>
        </p:txBody>
      </p:sp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936625"/>
            <a:ext cx="7178675" cy="511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631" name="Rectangle 7"/>
          <p:cNvSpPr>
            <a:spLocks noChangeArrowheads="1"/>
          </p:cNvSpPr>
          <p:nvPr/>
        </p:nvSpPr>
        <p:spPr bwMode="auto">
          <a:xfrm>
            <a:off x="411163" y="1866900"/>
            <a:ext cx="2735262" cy="11525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de-DE"/>
          </a:p>
        </p:txBody>
      </p:sp>
      <p:pic>
        <p:nvPicPr>
          <p:cNvPr id="922632" name="Picture 8" descr="controlkno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4038" y="1938338"/>
            <a:ext cx="84613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633" name="Text Box 9"/>
          <p:cNvSpPr txBox="1">
            <a:spLocks noChangeArrowheads="1"/>
          </p:cNvSpPr>
          <p:nvPr/>
        </p:nvSpPr>
        <p:spPr bwMode="auto">
          <a:xfrm>
            <a:off x="1490663" y="2011363"/>
            <a:ext cx="1595437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24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fficinaSansITCPro Book" pitchFamily="50" charset="0"/>
                <a:ea typeface="MS PGothic" pitchFamily="34" charset="-128"/>
              </a:rPr>
              <a:t>interaction</a:t>
            </a:r>
            <a:endParaRPr lang="de-DE" sz="24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OfficinaSansITCPro Book" pitchFamily="50" charset="0"/>
              <a:ea typeface="MS PGothic" pitchFamily="34" charset="-128"/>
            </a:endParaRPr>
          </a:p>
          <a:p>
            <a:pPr eaLnBrk="0" hangingPunct="0">
              <a:defRPr/>
            </a:pPr>
            <a:r>
              <a:rPr lang="de-DE" sz="24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fficinaSansITCPro Book" pitchFamily="50" charset="0"/>
                <a:ea typeface="MS PGothic" pitchFamily="34" charset="-128"/>
              </a:rPr>
              <a:t>tuning</a:t>
            </a:r>
            <a:r>
              <a:rPr lang="de-DE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fficinaSansITCPro Book" pitchFamily="50" charset="0"/>
                <a:ea typeface="MS PGothic" pitchFamily="34" charset="-128"/>
              </a:rPr>
              <a:t> !</a:t>
            </a:r>
          </a:p>
        </p:txBody>
      </p:sp>
      <p:sp>
        <p:nvSpPr>
          <p:cNvPr id="922635" name="Oval 11"/>
          <p:cNvSpPr>
            <a:spLocks noChangeArrowheads="1"/>
          </p:cNvSpPr>
          <p:nvPr/>
        </p:nvSpPr>
        <p:spPr bwMode="auto">
          <a:xfrm>
            <a:off x="4854575" y="1603375"/>
            <a:ext cx="782638" cy="647700"/>
          </a:xfrm>
          <a:prstGeom prst="ellipse">
            <a:avLst/>
          </a:prstGeom>
          <a:noFill/>
          <a:ln w="28575">
            <a:solidFill>
              <a:srgbClr val="33CC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22636" name="Oval 12"/>
          <p:cNvSpPr>
            <a:spLocks noChangeArrowheads="1"/>
          </p:cNvSpPr>
          <p:nvPr/>
        </p:nvSpPr>
        <p:spPr bwMode="auto">
          <a:xfrm>
            <a:off x="6767513" y="4110038"/>
            <a:ext cx="920750" cy="838200"/>
          </a:xfrm>
          <a:prstGeom prst="ellipse">
            <a:avLst/>
          </a:prstGeom>
          <a:noFill/>
          <a:ln w="28575">
            <a:solidFill>
              <a:srgbClr val="33CC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22637" name="Oval 13"/>
          <p:cNvSpPr>
            <a:spLocks noChangeArrowheads="1"/>
          </p:cNvSpPr>
          <p:nvPr/>
        </p:nvSpPr>
        <p:spPr bwMode="auto">
          <a:xfrm>
            <a:off x="1882775" y="4902200"/>
            <a:ext cx="401638" cy="419100"/>
          </a:xfrm>
          <a:prstGeom prst="ellipse">
            <a:avLst/>
          </a:prstGeom>
          <a:noFill/>
          <a:ln w="28575">
            <a:solidFill>
              <a:srgbClr val="33CC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7117" name="Text Box 15"/>
          <p:cNvSpPr txBox="1">
            <a:spLocks noChangeArrowheads="1"/>
          </p:cNvSpPr>
          <p:nvPr/>
        </p:nvSpPr>
        <p:spPr bwMode="auto">
          <a:xfrm>
            <a:off x="358775" y="903288"/>
            <a:ext cx="3460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de-AT">
                <a:latin typeface="Arial" charset="0"/>
              </a:rPr>
              <a:t>Coupled channels calculation by</a:t>
            </a:r>
          </a:p>
          <a:p>
            <a:pPr algn="l"/>
            <a:r>
              <a:rPr lang="de-AT">
                <a:latin typeface="Arial" charset="0"/>
              </a:rPr>
              <a:t>Eite Tiesinga and Paul Julienne</a:t>
            </a:r>
            <a:endParaRPr lang="de-DE" baseline="-25000">
              <a:latin typeface="Arial" charset="0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5973763" y="1276350"/>
            <a:ext cx="2735262" cy="147796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de-AT" dirty="0">
              <a:latin typeface="Arial" charset="0"/>
            </a:endParaRPr>
          </a:p>
          <a:p>
            <a:pPr>
              <a:defRPr/>
            </a:pPr>
            <a:endParaRPr lang="de-AT" dirty="0">
              <a:latin typeface="Arial" charset="0"/>
            </a:endParaRPr>
          </a:p>
          <a:p>
            <a:pPr>
              <a:defRPr/>
            </a:pPr>
            <a:endParaRPr lang="de-DE" dirty="0">
              <a:latin typeface="Arial" charset="0"/>
            </a:endParaRPr>
          </a:p>
          <a:p>
            <a:pPr>
              <a:defRPr/>
            </a:pPr>
            <a:r>
              <a:rPr lang="de-DE" dirty="0">
                <a:latin typeface="Arial" charset="0"/>
              </a:rPr>
              <a:t>Kai Dieckmanns </a:t>
            </a:r>
          </a:p>
          <a:p>
            <a:pPr>
              <a:defRPr/>
            </a:pPr>
            <a:r>
              <a:rPr lang="de-DE" dirty="0" err="1">
                <a:latin typeface="Arial" charset="0"/>
              </a:rPr>
              <a:t>group</a:t>
            </a:r>
            <a:endParaRPr lang="de-DE" dirty="0">
              <a:latin typeface="Arial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6348413" y="1344613"/>
            <a:ext cx="1995487" cy="830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24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fficinaSansITCPro Book" pitchFamily="50" charset="0"/>
                <a:ea typeface="MS PGothic" pitchFamily="34" charset="-128"/>
              </a:rPr>
              <a:t>heteronuclear</a:t>
            </a:r>
            <a:endParaRPr lang="de-DE" sz="24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OfficinaSansITCPro Book" pitchFamily="50" charset="0"/>
              <a:ea typeface="MS PGothic" pitchFamily="34" charset="-128"/>
            </a:endParaRPr>
          </a:p>
          <a:p>
            <a:pPr eaLnBrk="0" hangingPunct="0">
              <a:defRPr/>
            </a:pPr>
            <a:r>
              <a:rPr lang="de-DE" sz="24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fficinaSansITCPro Book" pitchFamily="50" charset="0"/>
                <a:ea typeface="MS PGothic" pitchFamily="34" charset="-128"/>
              </a:rPr>
              <a:t>molecules</a:t>
            </a:r>
            <a:r>
              <a:rPr lang="de-DE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fficinaSansITCPro Book" pitchFamily="50" charset="0"/>
                <a:ea typeface="MS PGothic" pitchFamily="34" charset="-128"/>
              </a:rPr>
              <a:t>!</a:t>
            </a:r>
          </a:p>
        </p:txBody>
      </p:sp>
    </p:spTree>
    <p:custDataLst>
      <p:tags r:id="rId1"/>
    </p:custDataLst>
  </p:cSld>
  <p:clrMapOvr>
    <a:masterClrMapping/>
  </p:clrMapOvr>
  <p:transition advTm="151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631" grpId="0" animBg="1"/>
      <p:bldP spid="922633" grpId="0"/>
      <p:bldP spid="922635" grpId="0" animBg="1"/>
      <p:bldP spid="922636" grpId="0" animBg="1"/>
      <p:bldP spid="922637" grpId="0" animBg="1"/>
      <p:bldP spid="17" grpId="0" animBg="1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685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mtClean="0"/>
              <a:t>Cs</a:t>
            </a:r>
          </a:p>
        </p:txBody>
      </p:sp>
      <p:pic>
        <p:nvPicPr>
          <p:cNvPr id="48131" name="Picture 3" descr="P1010139"/>
          <p:cNvPicPr>
            <a:picLocks noChangeAspect="1" noChangeArrowheads="1"/>
          </p:cNvPicPr>
          <p:nvPr/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 bwMode="auto">
          <a:xfrm>
            <a:off x="0" y="-25400"/>
            <a:ext cx="9142413" cy="688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25" name="Text Box 5"/>
          <p:cNvSpPr txBox="1">
            <a:spLocks noChangeArrowheads="1"/>
          </p:cNvSpPr>
          <p:nvPr/>
        </p:nvSpPr>
        <p:spPr bwMode="auto">
          <a:xfrm>
            <a:off x="1260475" y="1836738"/>
            <a:ext cx="6900863" cy="1573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360000" tIns="108000" rIns="360000" bIns="108000">
            <a:spAutoFit/>
          </a:bodyPr>
          <a:lstStyle/>
          <a:p>
            <a:pPr eaLnBrk="0" hangingPunct="0">
              <a:defRPr/>
            </a:pPr>
            <a:r>
              <a:rPr lang="de-AT" sz="4400" b="1" dirty="0" err="1">
                <a:solidFill>
                  <a:srgbClr val="FF3300"/>
                </a:solidFill>
                <a:latin typeface="Comic Sans MS" pitchFamily="66" charset="0"/>
              </a:rPr>
              <a:t>Heteronuclear</a:t>
            </a:r>
            <a:r>
              <a:rPr lang="de-AT" sz="4400" b="1" dirty="0">
                <a:solidFill>
                  <a:srgbClr val="FF3300"/>
                </a:solidFill>
                <a:latin typeface="Comic Sans MS" pitchFamily="66" charset="0"/>
              </a:rPr>
              <a:t> </a:t>
            </a:r>
          </a:p>
          <a:p>
            <a:pPr eaLnBrk="0" hangingPunct="0">
              <a:defRPr/>
            </a:pPr>
            <a:r>
              <a:rPr lang="de-AT" sz="4400" b="1" dirty="0">
                <a:solidFill>
                  <a:srgbClr val="FF3300"/>
                </a:solidFill>
                <a:latin typeface="Comic Sans MS" pitchFamily="66" charset="0"/>
              </a:rPr>
              <a:t>Fermi-Fermi </a:t>
            </a:r>
            <a:r>
              <a:rPr lang="de-AT" sz="4400" b="1" dirty="0" err="1">
                <a:solidFill>
                  <a:srgbClr val="FF3300"/>
                </a:solidFill>
                <a:latin typeface="Comic Sans MS" pitchFamily="66" charset="0"/>
              </a:rPr>
              <a:t>molecules</a:t>
            </a:r>
            <a:endParaRPr lang="de-DE" sz="4400" b="1" dirty="0">
              <a:solidFill>
                <a:srgbClr val="FF33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 advTm="813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spect="1" noChangeArrowheads="1"/>
          </p:cNvSpPr>
          <p:nvPr/>
        </p:nvSpPr>
        <p:spPr bwMode="auto">
          <a:xfrm>
            <a:off x="1414131" y="895350"/>
            <a:ext cx="5858540" cy="407005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9155" name="Titel 1"/>
          <p:cNvSpPr>
            <a:spLocks noGrp="1"/>
          </p:cNvSpPr>
          <p:nvPr>
            <p:ph type="title"/>
          </p:nvPr>
        </p:nvSpPr>
        <p:spPr bwMode="auto">
          <a:xfrm>
            <a:off x="457200" y="6985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AT" smtClean="0"/>
              <a:t>LiK Molecules</a:t>
            </a:r>
            <a:endParaRPr lang="de-DE" smtClean="0"/>
          </a:p>
        </p:txBody>
      </p:sp>
      <p:sp>
        <p:nvSpPr>
          <p:cNvPr id="49156" name="Rechteck 7"/>
          <p:cNvSpPr>
            <a:spLocks noChangeArrowheads="1"/>
          </p:cNvSpPr>
          <p:nvPr/>
        </p:nvSpPr>
        <p:spPr bwMode="auto">
          <a:xfrm>
            <a:off x="249238" y="5146675"/>
            <a:ext cx="76739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>
                <a:latin typeface="Arial" charset="0"/>
              </a:rPr>
              <a:t>Produce molecules by adiabatic magnetic field ramp (see K. Dieckmann) </a:t>
            </a:r>
            <a:endParaRPr lang="de-DE"/>
          </a:p>
        </p:txBody>
      </p:sp>
      <p:cxnSp>
        <p:nvCxnSpPr>
          <p:cNvPr id="49157" name="Gerade Verbindung 20"/>
          <p:cNvCxnSpPr>
            <a:cxnSpLocks noChangeShapeType="1"/>
          </p:cNvCxnSpPr>
          <p:nvPr/>
        </p:nvCxnSpPr>
        <p:spPr bwMode="auto">
          <a:xfrm>
            <a:off x="2493359" y="2770188"/>
            <a:ext cx="2908300" cy="1587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49158" name="Freihandform 25"/>
          <p:cNvSpPr>
            <a:spLocks noChangeArrowheads="1"/>
          </p:cNvSpPr>
          <p:nvPr/>
        </p:nvSpPr>
        <p:spPr bwMode="auto">
          <a:xfrm>
            <a:off x="2733071" y="2768600"/>
            <a:ext cx="2130425" cy="1398588"/>
          </a:xfrm>
          <a:custGeom>
            <a:avLst/>
            <a:gdLst>
              <a:gd name="T0" fmla="*/ 2130125 w 2130724"/>
              <a:gd name="T1" fmla="*/ 0 h 1397479"/>
              <a:gd name="T2" fmla="*/ 1448829 w 2130724"/>
              <a:gd name="T3" fmla="*/ 0 h 1397479"/>
              <a:gd name="T4" fmla="*/ 905519 w 2130724"/>
              <a:gd name="T5" fmla="*/ 259204 h 1397479"/>
              <a:gd name="T6" fmla="*/ 0 w 2130724"/>
              <a:gd name="T7" fmla="*/ 1399698 h 1397479"/>
              <a:gd name="T8" fmla="*/ 0 60000 65536"/>
              <a:gd name="T9" fmla="*/ 0 60000 65536"/>
              <a:gd name="T10" fmla="*/ 0 60000 65536"/>
              <a:gd name="T11" fmla="*/ 0 60000 65536"/>
              <a:gd name="T12" fmla="*/ 0 w 2130724"/>
              <a:gd name="T13" fmla="*/ 0 h 1397479"/>
              <a:gd name="T14" fmla="*/ 2130724 w 2130724"/>
              <a:gd name="T15" fmla="*/ 1397479 h 13974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30724" h="1397479">
                <a:moveTo>
                  <a:pt x="2130724" y="0"/>
                </a:moveTo>
                <a:lnTo>
                  <a:pt x="1449237" y="0"/>
                </a:lnTo>
                <a:cubicBezTo>
                  <a:pt x="1276709" y="0"/>
                  <a:pt x="1147312" y="25880"/>
                  <a:pt x="905773" y="258793"/>
                </a:cubicBezTo>
                <a:cubicBezTo>
                  <a:pt x="664234" y="491706"/>
                  <a:pt x="427007" y="815196"/>
                  <a:pt x="0" y="1397479"/>
                </a:cubicBezTo>
              </a:path>
            </a:pathLst>
          </a:custGeom>
          <a:noFill/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9159" name="Oval 12"/>
          <p:cNvSpPr>
            <a:spLocks noChangeAspect="1" noChangeArrowheads="1"/>
          </p:cNvSpPr>
          <p:nvPr/>
        </p:nvSpPr>
        <p:spPr bwMode="auto">
          <a:xfrm>
            <a:off x="4973034" y="2678113"/>
            <a:ext cx="184150" cy="200025"/>
          </a:xfrm>
          <a:prstGeom prst="ellipse">
            <a:avLst/>
          </a:prstGeom>
          <a:gradFill rotWithShape="1">
            <a:gsLst>
              <a:gs pos="0">
                <a:srgbClr val="FFD3C9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9160" name="Oval 13"/>
          <p:cNvSpPr>
            <a:spLocks noChangeAspect="1" noChangeArrowheads="1"/>
          </p:cNvSpPr>
          <p:nvPr/>
        </p:nvSpPr>
        <p:spPr bwMode="auto">
          <a:xfrm>
            <a:off x="4738084" y="2679700"/>
            <a:ext cx="184150" cy="201613"/>
          </a:xfrm>
          <a:prstGeom prst="ellipse">
            <a:avLst/>
          </a:prstGeom>
          <a:gradFill rotWithShape="1">
            <a:gsLst>
              <a:gs pos="0">
                <a:srgbClr val="FFDCAD"/>
              </a:gs>
              <a:gs pos="100000">
                <a:srgbClr val="FF8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cxnSp>
        <p:nvCxnSpPr>
          <p:cNvPr id="49161" name="Gerade Verbindung 31"/>
          <p:cNvCxnSpPr>
            <a:cxnSpLocks noChangeShapeType="1"/>
          </p:cNvCxnSpPr>
          <p:nvPr/>
        </p:nvCxnSpPr>
        <p:spPr bwMode="auto">
          <a:xfrm>
            <a:off x="2474309" y="2128838"/>
            <a:ext cx="2906712" cy="1587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9162" name="Gerade Verbindung 32"/>
          <p:cNvCxnSpPr>
            <a:cxnSpLocks noChangeShapeType="1"/>
          </p:cNvCxnSpPr>
          <p:nvPr/>
        </p:nvCxnSpPr>
        <p:spPr bwMode="auto">
          <a:xfrm>
            <a:off x="2436209" y="1479550"/>
            <a:ext cx="2906712" cy="1588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49163" name="Rechteck 33"/>
          <p:cNvSpPr>
            <a:spLocks noChangeArrowheads="1"/>
          </p:cNvSpPr>
          <p:nvPr/>
        </p:nvSpPr>
        <p:spPr bwMode="auto">
          <a:xfrm>
            <a:off x="5482621" y="2552700"/>
            <a:ext cx="1492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 sz="2400">
                <a:latin typeface="Arial" charset="0"/>
              </a:rPr>
              <a:t>Li|1&gt;K|1&gt;</a:t>
            </a:r>
            <a:endParaRPr lang="de-DE" sz="2400"/>
          </a:p>
        </p:txBody>
      </p:sp>
      <p:sp>
        <p:nvSpPr>
          <p:cNvPr id="49164" name="Rechteck 34"/>
          <p:cNvSpPr>
            <a:spLocks noChangeArrowheads="1"/>
          </p:cNvSpPr>
          <p:nvPr/>
        </p:nvSpPr>
        <p:spPr bwMode="auto">
          <a:xfrm>
            <a:off x="5487384" y="1903413"/>
            <a:ext cx="8223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 sz="2400">
                <a:latin typeface="Arial" charset="0"/>
              </a:rPr>
              <a:t>K|2&gt;</a:t>
            </a:r>
            <a:endParaRPr lang="de-DE" sz="2400"/>
          </a:p>
        </p:txBody>
      </p:sp>
      <p:sp>
        <p:nvSpPr>
          <p:cNvPr id="49165" name="Rechteck 35"/>
          <p:cNvSpPr>
            <a:spLocks noChangeArrowheads="1"/>
          </p:cNvSpPr>
          <p:nvPr/>
        </p:nvSpPr>
        <p:spPr bwMode="auto">
          <a:xfrm>
            <a:off x="5450871" y="1262063"/>
            <a:ext cx="8556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 sz="2400">
                <a:latin typeface="Arial" charset="0"/>
              </a:rPr>
              <a:t>Li|2&gt;</a:t>
            </a:r>
            <a:endParaRPr lang="de-DE" sz="2400"/>
          </a:p>
        </p:txBody>
      </p:sp>
      <p:cxnSp>
        <p:nvCxnSpPr>
          <p:cNvPr id="49166" name="Gerade Verbindung 43"/>
          <p:cNvCxnSpPr>
            <a:cxnSpLocks noChangeShapeType="1"/>
          </p:cNvCxnSpPr>
          <p:nvPr/>
        </p:nvCxnSpPr>
        <p:spPr bwMode="auto">
          <a:xfrm flipV="1">
            <a:off x="2123471" y="4433888"/>
            <a:ext cx="3784600" cy="1587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lg" len="lg"/>
          </a:ln>
        </p:spPr>
      </p:cxnSp>
      <p:sp>
        <p:nvSpPr>
          <p:cNvPr id="49167" name="Rechteck 47"/>
          <p:cNvSpPr>
            <a:spLocks noChangeArrowheads="1"/>
          </p:cNvSpPr>
          <p:nvPr/>
        </p:nvSpPr>
        <p:spPr bwMode="auto">
          <a:xfrm>
            <a:off x="1790096" y="1397000"/>
            <a:ext cx="3905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 sz="2400">
                <a:latin typeface="Arial" charset="0"/>
              </a:rPr>
              <a:t>E</a:t>
            </a:r>
            <a:endParaRPr lang="de-DE" sz="2400"/>
          </a:p>
        </p:txBody>
      </p:sp>
      <p:cxnSp>
        <p:nvCxnSpPr>
          <p:cNvPr id="49168" name="Gerade Verbindung 49"/>
          <p:cNvCxnSpPr>
            <a:cxnSpLocks noChangeShapeType="1"/>
          </p:cNvCxnSpPr>
          <p:nvPr/>
        </p:nvCxnSpPr>
        <p:spPr bwMode="auto">
          <a:xfrm rot="5400000" flipH="1" flipV="1">
            <a:off x="612171" y="2889250"/>
            <a:ext cx="3362325" cy="34925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lg" len="lg"/>
          </a:ln>
        </p:spPr>
      </p:cxnSp>
      <p:sp>
        <p:nvSpPr>
          <p:cNvPr id="49169" name="Rechteck 51"/>
          <p:cNvSpPr>
            <a:spLocks noChangeArrowheads="1"/>
          </p:cNvSpPr>
          <p:nvPr/>
        </p:nvSpPr>
        <p:spPr bwMode="auto">
          <a:xfrm>
            <a:off x="5263818" y="4519466"/>
            <a:ext cx="390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 sz="2400" dirty="0">
                <a:latin typeface="Arial" charset="0"/>
              </a:rPr>
              <a:t>B</a:t>
            </a:r>
            <a:endParaRPr lang="de-DE" sz="2400" dirty="0"/>
          </a:p>
        </p:txBody>
      </p:sp>
      <p:sp>
        <p:nvSpPr>
          <p:cNvPr id="49170" name="Oval 12"/>
          <p:cNvSpPr>
            <a:spLocks noChangeAspect="1" noChangeArrowheads="1"/>
          </p:cNvSpPr>
          <p:nvPr/>
        </p:nvSpPr>
        <p:spPr bwMode="auto">
          <a:xfrm>
            <a:off x="4983765" y="2683853"/>
            <a:ext cx="184150" cy="201612"/>
          </a:xfrm>
          <a:prstGeom prst="ellipse">
            <a:avLst/>
          </a:prstGeom>
          <a:gradFill rotWithShape="1">
            <a:gsLst>
              <a:gs pos="0">
                <a:srgbClr val="FFD3C9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9171" name="Oval 13"/>
          <p:cNvSpPr>
            <a:spLocks noChangeAspect="1" noChangeArrowheads="1"/>
          </p:cNvSpPr>
          <p:nvPr/>
        </p:nvSpPr>
        <p:spPr bwMode="auto">
          <a:xfrm>
            <a:off x="4744427" y="2680166"/>
            <a:ext cx="184150" cy="201613"/>
          </a:xfrm>
          <a:prstGeom prst="ellipse">
            <a:avLst/>
          </a:prstGeom>
          <a:gradFill rotWithShape="1">
            <a:gsLst>
              <a:gs pos="0">
                <a:srgbClr val="FFDCAD"/>
              </a:gs>
              <a:gs pos="100000">
                <a:srgbClr val="FF8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9176" name="Rechteck 58"/>
          <p:cNvSpPr>
            <a:spLocks noChangeArrowheads="1"/>
          </p:cNvSpPr>
          <p:nvPr/>
        </p:nvSpPr>
        <p:spPr bwMode="auto">
          <a:xfrm>
            <a:off x="290513" y="5703888"/>
            <a:ext cx="64468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de-AT">
                <a:latin typeface="Arial" charset="0"/>
              </a:rPr>
              <a:t>Transfer remaining free atoms to different m</a:t>
            </a:r>
            <a:r>
              <a:rPr lang="de-AT" baseline="-25000">
                <a:latin typeface="Arial" charset="0"/>
              </a:rPr>
              <a:t>F</a:t>
            </a:r>
            <a:r>
              <a:rPr lang="de-AT">
                <a:latin typeface="Arial" charset="0"/>
              </a:rPr>
              <a:t> state by </a:t>
            </a:r>
            <a:r>
              <a:rPr lang="de-AT">
                <a:latin typeface="Symbol" pitchFamily="18" charset="2"/>
              </a:rPr>
              <a:t>p</a:t>
            </a:r>
            <a:r>
              <a:rPr lang="de-AT">
                <a:latin typeface="Arial" charset="0"/>
              </a:rPr>
              <a:t>-pulse</a:t>
            </a:r>
          </a:p>
        </p:txBody>
      </p:sp>
      <p:sp>
        <p:nvSpPr>
          <p:cNvPr id="49177" name="Rechteck 60"/>
          <p:cNvSpPr>
            <a:spLocks noChangeArrowheads="1"/>
          </p:cNvSpPr>
          <p:nvPr/>
        </p:nvSpPr>
        <p:spPr bwMode="auto">
          <a:xfrm>
            <a:off x="295275" y="6245225"/>
            <a:ext cx="80375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de-AT">
                <a:latin typeface="Arial" charset="0"/>
              </a:rPr>
              <a:t>Image molecules and free atoms using m</a:t>
            </a:r>
            <a:r>
              <a:rPr lang="de-AT" baseline="-25000">
                <a:latin typeface="Arial" charset="0"/>
              </a:rPr>
              <a:t>F</a:t>
            </a:r>
            <a:r>
              <a:rPr lang="de-AT">
                <a:latin typeface="Arial" charset="0"/>
              </a:rPr>
              <a:t> state selective absorption imaging</a:t>
            </a:r>
          </a:p>
        </p:txBody>
      </p:sp>
    </p:spTree>
    <p:custDataLst>
      <p:tags r:id="rId1"/>
    </p:custDataLst>
  </p:cSld>
  <p:clrMapOvr>
    <a:masterClrMapping/>
  </p:clrMapOvr>
  <p:transition advTm="1195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81481E-6 C -0.02239 -0.00139 -0.04462 -0.00255 -0.06163 -0.00139 C -0.07864 -0.00023 -0.08941 -0.00232 -0.10243 0.00625 C -0.11545 0.01481 -0.12951 0.0368 -0.13958 0.04977 C -0.14965 0.06273 -0.15937 0.07801 -0.16285 0.0838 " pathEditMode="relative" ptsTypes="aaaaA">
                                      <p:cBhvr>
                                        <p:cTn id="6" dur="20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C -0.03003 0.00162 -0.06007 0.00324 -0.07795 0.00324 C -0.09583 0.00324 -0.09635 -0.00255 -0.10694 3.33333E-6 C -0.11753 0.00255 -0.13159 0.00926 -0.14184 0.01875 C -0.15208 0.02824 -0.16319 0.04653 -0.16857 0.05741 C -0.17396 0.06829 -0.1743 0.07593 -0.17448 0.0838 " pathEditMode="relative" ptsTypes="aaaaaA">
                                      <p:cBhvr>
                                        <p:cTn id="8" dur="2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6806 0 " pathEditMode="relative" ptsTypes="AA">
                                      <p:cBhvr>
                                        <p:cTn id="10" dur="2000" fill="hold"/>
                                        <p:tgtEl>
                                          <p:spTgt spid="49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6806 0 " pathEditMode="relative" ptsTypes="AA">
                                      <p:cBhvr>
                                        <p:cTn id="12" dur="2000" fill="hold"/>
                                        <p:tgtEl>
                                          <p:spTgt spid="49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805 -6.33966E-7 L -0.16719 -0.18649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49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805 4.24803E-6 L -0.16805 -0.092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9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9" grpId="0" animBg="1"/>
      <p:bldP spid="49160" grpId="0" animBg="1"/>
      <p:bldP spid="49170" grpId="0" animBg="1"/>
      <p:bldP spid="49170" grpId="1" animBg="1"/>
      <p:bldP spid="49171" grpId="0" animBg="1"/>
      <p:bldP spid="4917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398" name="Rectangle 6"/>
          <p:cNvSpPr>
            <a:spLocks noChangeArrowheads="1"/>
          </p:cNvSpPr>
          <p:nvPr/>
        </p:nvSpPr>
        <p:spPr bwMode="auto">
          <a:xfrm>
            <a:off x="236538" y="1563688"/>
            <a:ext cx="8666162" cy="3427412"/>
          </a:xfrm>
          <a:prstGeom prst="rect">
            <a:avLst/>
          </a:prstGeom>
          <a:solidFill>
            <a:schemeClr val="tx1"/>
          </a:solidFill>
          <a:ln w="57150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5464" name="Oval 72"/>
          <p:cNvSpPr>
            <a:spLocks noChangeArrowheads="1"/>
          </p:cNvSpPr>
          <p:nvPr/>
        </p:nvSpPr>
        <p:spPr bwMode="auto">
          <a:xfrm rot="-1638093">
            <a:off x="7056438" y="3308350"/>
            <a:ext cx="1223962" cy="7588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5463" name="Oval 71"/>
          <p:cNvSpPr>
            <a:spLocks noChangeArrowheads="1"/>
          </p:cNvSpPr>
          <p:nvPr/>
        </p:nvSpPr>
        <p:spPr bwMode="auto">
          <a:xfrm rot="-874221">
            <a:off x="2846388" y="1790700"/>
            <a:ext cx="1223962" cy="7588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5462" name="Oval 70"/>
          <p:cNvSpPr>
            <a:spLocks noChangeArrowheads="1"/>
          </p:cNvSpPr>
          <p:nvPr/>
        </p:nvSpPr>
        <p:spPr bwMode="auto">
          <a:xfrm>
            <a:off x="4746625" y="3024188"/>
            <a:ext cx="1223963" cy="7588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5461" name="Oval 69"/>
          <p:cNvSpPr>
            <a:spLocks noChangeArrowheads="1"/>
          </p:cNvSpPr>
          <p:nvPr/>
        </p:nvSpPr>
        <p:spPr bwMode="auto">
          <a:xfrm rot="1119398">
            <a:off x="3511550" y="3998913"/>
            <a:ext cx="1223963" cy="7588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5460" name="Oval 68"/>
          <p:cNvSpPr>
            <a:spLocks noChangeArrowheads="1"/>
          </p:cNvSpPr>
          <p:nvPr/>
        </p:nvSpPr>
        <p:spPr bwMode="auto">
          <a:xfrm rot="7885472">
            <a:off x="410369" y="2551907"/>
            <a:ext cx="1239837" cy="781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5411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685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/>
              <a:t>Ultracold alkali fermions</a:t>
            </a:r>
          </a:p>
        </p:txBody>
      </p:sp>
      <p:sp>
        <p:nvSpPr>
          <p:cNvPr id="955412" name="Oval 20"/>
          <p:cNvSpPr>
            <a:spLocks noChangeAspect="1" noChangeArrowheads="1"/>
          </p:cNvSpPr>
          <p:nvPr/>
        </p:nvSpPr>
        <p:spPr bwMode="auto">
          <a:xfrm>
            <a:off x="1687513" y="215265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5415" name="Oval 23"/>
          <p:cNvSpPr>
            <a:spLocks noChangeAspect="1" noChangeArrowheads="1"/>
          </p:cNvSpPr>
          <p:nvPr/>
        </p:nvSpPr>
        <p:spPr bwMode="auto">
          <a:xfrm>
            <a:off x="2974975" y="191611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5417" name="Oval 25"/>
          <p:cNvSpPr>
            <a:spLocks noChangeAspect="1" noChangeArrowheads="1"/>
          </p:cNvSpPr>
          <p:nvPr/>
        </p:nvSpPr>
        <p:spPr bwMode="auto">
          <a:xfrm>
            <a:off x="2211388" y="460533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5419" name="Oval 27"/>
          <p:cNvSpPr>
            <a:spLocks noChangeAspect="1" noChangeArrowheads="1"/>
          </p:cNvSpPr>
          <p:nvPr/>
        </p:nvSpPr>
        <p:spPr bwMode="auto">
          <a:xfrm>
            <a:off x="2609850" y="272097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5421" name="Oval 29"/>
          <p:cNvSpPr>
            <a:spLocks noChangeAspect="1" noChangeArrowheads="1"/>
          </p:cNvSpPr>
          <p:nvPr/>
        </p:nvSpPr>
        <p:spPr bwMode="auto">
          <a:xfrm>
            <a:off x="2166938" y="243998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5423" name="Oval 31"/>
          <p:cNvSpPr>
            <a:spLocks noChangeAspect="1" noChangeArrowheads="1"/>
          </p:cNvSpPr>
          <p:nvPr/>
        </p:nvSpPr>
        <p:spPr bwMode="auto">
          <a:xfrm>
            <a:off x="2249488" y="374332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5425" name="Oval 33"/>
          <p:cNvSpPr>
            <a:spLocks noChangeAspect="1" noChangeArrowheads="1"/>
          </p:cNvSpPr>
          <p:nvPr/>
        </p:nvSpPr>
        <p:spPr bwMode="auto">
          <a:xfrm>
            <a:off x="8043863" y="3155950"/>
            <a:ext cx="534987" cy="53498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5426" name="Oval 34"/>
          <p:cNvSpPr>
            <a:spLocks noChangeAspect="1" noChangeArrowheads="1"/>
          </p:cNvSpPr>
          <p:nvPr/>
        </p:nvSpPr>
        <p:spPr bwMode="auto">
          <a:xfrm>
            <a:off x="7069138" y="3149600"/>
            <a:ext cx="534987" cy="53498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5427" name="Oval 35"/>
          <p:cNvSpPr>
            <a:spLocks noChangeAspect="1" noChangeArrowheads="1"/>
          </p:cNvSpPr>
          <p:nvPr/>
        </p:nvSpPr>
        <p:spPr bwMode="auto">
          <a:xfrm>
            <a:off x="6223000" y="2217738"/>
            <a:ext cx="534988" cy="53498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5430" name="Oval 38"/>
          <p:cNvSpPr>
            <a:spLocks noChangeAspect="1" noChangeArrowheads="1"/>
          </p:cNvSpPr>
          <p:nvPr/>
        </p:nvSpPr>
        <p:spPr bwMode="auto">
          <a:xfrm>
            <a:off x="6108700" y="4268788"/>
            <a:ext cx="534988" cy="53498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5433" name="Oval 41"/>
          <p:cNvSpPr>
            <a:spLocks noChangeAspect="1" noChangeArrowheads="1"/>
          </p:cNvSpPr>
          <p:nvPr/>
        </p:nvSpPr>
        <p:spPr bwMode="auto">
          <a:xfrm>
            <a:off x="8105775" y="1860550"/>
            <a:ext cx="534988" cy="53498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5434" name="Oval 42"/>
          <p:cNvSpPr>
            <a:spLocks noChangeAspect="1" noChangeArrowheads="1"/>
          </p:cNvSpPr>
          <p:nvPr/>
        </p:nvSpPr>
        <p:spPr bwMode="auto">
          <a:xfrm>
            <a:off x="674688" y="225107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5436" name="Oval 44"/>
          <p:cNvSpPr>
            <a:spLocks noChangeAspect="1" noChangeArrowheads="1"/>
          </p:cNvSpPr>
          <p:nvPr/>
        </p:nvSpPr>
        <p:spPr bwMode="auto">
          <a:xfrm>
            <a:off x="955675" y="176212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5439" name="Oval 47"/>
          <p:cNvSpPr>
            <a:spLocks noChangeAspect="1" noChangeArrowheads="1"/>
          </p:cNvSpPr>
          <p:nvPr/>
        </p:nvSpPr>
        <p:spPr bwMode="auto">
          <a:xfrm>
            <a:off x="1001713" y="384968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pSp>
        <p:nvGrpSpPr>
          <p:cNvPr id="2" name="Group 63"/>
          <p:cNvGrpSpPr>
            <a:grpSpLocks/>
          </p:cNvGrpSpPr>
          <p:nvPr/>
        </p:nvGrpSpPr>
        <p:grpSpPr bwMode="auto">
          <a:xfrm>
            <a:off x="1544638" y="904875"/>
            <a:ext cx="857250" cy="630238"/>
            <a:chOff x="973" y="570"/>
            <a:chExt cx="540" cy="397"/>
          </a:xfrm>
        </p:grpSpPr>
        <p:sp>
          <p:nvSpPr>
            <p:cNvPr id="955440" name="Rectangle 48"/>
            <p:cNvSpPr>
              <a:spLocks noChangeArrowheads="1"/>
            </p:cNvSpPr>
            <p:nvPr/>
          </p:nvSpPr>
          <p:spPr bwMode="auto">
            <a:xfrm>
              <a:off x="1081" y="679"/>
              <a:ext cx="432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/>
              <a:r>
                <a:rPr lang="de-DE" sz="2400">
                  <a:solidFill>
                    <a:srgbClr val="FF3300"/>
                  </a:solidFill>
                  <a:latin typeface="Arial" charset="0"/>
                </a:rPr>
                <a:t>Li</a:t>
              </a:r>
            </a:p>
          </p:txBody>
        </p:sp>
        <p:sp>
          <p:nvSpPr>
            <p:cNvPr id="955441" name="Rectangle 49"/>
            <p:cNvSpPr>
              <a:spLocks noChangeArrowheads="1"/>
            </p:cNvSpPr>
            <p:nvPr/>
          </p:nvSpPr>
          <p:spPr bwMode="auto">
            <a:xfrm>
              <a:off x="973" y="570"/>
              <a:ext cx="20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2000" dirty="0">
                  <a:solidFill>
                    <a:srgbClr val="FF3300"/>
                  </a:solidFill>
                  <a:latin typeface="+mj-lt"/>
                </a:rPr>
                <a:t>6</a:t>
              </a:r>
            </a:p>
          </p:txBody>
        </p:sp>
      </p:grpSp>
      <p:grpSp>
        <p:nvGrpSpPr>
          <p:cNvPr id="3" name="Group 64"/>
          <p:cNvGrpSpPr>
            <a:grpSpLocks/>
          </p:cNvGrpSpPr>
          <p:nvPr/>
        </p:nvGrpSpPr>
        <p:grpSpPr bwMode="auto">
          <a:xfrm>
            <a:off x="6777038" y="920750"/>
            <a:ext cx="684212" cy="577850"/>
            <a:chOff x="4269" y="580"/>
            <a:chExt cx="431" cy="364"/>
          </a:xfrm>
        </p:grpSpPr>
        <p:sp>
          <p:nvSpPr>
            <p:cNvPr id="955442" name="Rectangle 50"/>
            <p:cNvSpPr>
              <a:spLocks noChangeArrowheads="1"/>
            </p:cNvSpPr>
            <p:nvPr/>
          </p:nvSpPr>
          <p:spPr bwMode="auto">
            <a:xfrm>
              <a:off x="4455" y="656"/>
              <a:ext cx="245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/>
              <a:r>
                <a:rPr lang="de-DE" sz="2400">
                  <a:solidFill>
                    <a:schemeClr val="accent2"/>
                  </a:solidFill>
                  <a:latin typeface="Arial" charset="0"/>
                </a:rPr>
                <a:t>K</a:t>
              </a:r>
            </a:p>
          </p:txBody>
        </p:sp>
        <p:sp>
          <p:nvSpPr>
            <p:cNvPr id="955443" name="Rectangle 51"/>
            <p:cNvSpPr>
              <a:spLocks noChangeArrowheads="1"/>
            </p:cNvSpPr>
            <p:nvPr/>
          </p:nvSpPr>
          <p:spPr bwMode="auto">
            <a:xfrm>
              <a:off x="4269" y="580"/>
              <a:ext cx="29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2000" dirty="0">
                  <a:solidFill>
                    <a:schemeClr val="accent2"/>
                  </a:solidFill>
                  <a:latin typeface="+mj-lt"/>
                </a:rPr>
                <a:t>40</a:t>
              </a:r>
            </a:p>
          </p:txBody>
        </p:sp>
      </p:grpSp>
      <p:sp>
        <p:nvSpPr>
          <p:cNvPr id="955444" name="Oval 52"/>
          <p:cNvSpPr>
            <a:spLocks noChangeAspect="1" noChangeArrowheads="1"/>
          </p:cNvSpPr>
          <p:nvPr/>
        </p:nvSpPr>
        <p:spPr bwMode="auto">
          <a:xfrm>
            <a:off x="2827338" y="314483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5445" name="Oval 53"/>
          <p:cNvSpPr>
            <a:spLocks noChangeAspect="1" noChangeArrowheads="1"/>
          </p:cNvSpPr>
          <p:nvPr/>
        </p:nvSpPr>
        <p:spPr bwMode="auto">
          <a:xfrm>
            <a:off x="3105150" y="363696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5448" name="Oval 56"/>
          <p:cNvSpPr>
            <a:spLocks noChangeAspect="1" noChangeArrowheads="1"/>
          </p:cNvSpPr>
          <p:nvPr/>
        </p:nvSpPr>
        <p:spPr bwMode="auto">
          <a:xfrm>
            <a:off x="2798763" y="432117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5450" name="Oval 58"/>
          <p:cNvSpPr>
            <a:spLocks noChangeAspect="1" noChangeArrowheads="1"/>
          </p:cNvSpPr>
          <p:nvPr/>
        </p:nvSpPr>
        <p:spPr bwMode="auto">
          <a:xfrm>
            <a:off x="1597025" y="305911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5453" name="Oval 61"/>
          <p:cNvSpPr>
            <a:spLocks noChangeAspect="1" noChangeArrowheads="1"/>
          </p:cNvSpPr>
          <p:nvPr/>
        </p:nvSpPr>
        <p:spPr bwMode="auto">
          <a:xfrm>
            <a:off x="674688" y="345440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5458" name="Rectangle 66"/>
          <p:cNvSpPr>
            <a:spLocks noChangeArrowheads="1"/>
          </p:cNvSpPr>
          <p:nvPr/>
        </p:nvSpPr>
        <p:spPr bwMode="auto">
          <a:xfrm>
            <a:off x="4102100" y="985838"/>
            <a:ext cx="6858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de-DE" sz="2400">
                <a:latin typeface="Arial" charset="0"/>
              </a:rPr>
              <a:t>&amp;</a:t>
            </a:r>
          </a:p>
        </p:txBody>
      </p:sp>
    </p:spTree>
    <p:custDataLst>
      <p:tags r:id="rId1"/>
    </p:custDataLst>
  </p:cSld>
  <p:clrMapOvr>
    <a:masterClrMapping/>
  </p:clrMapOvr>
  <p:transition advTm="526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77556E-17 L 0.1908 2.77556E-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1111E-6 L -0.2342 1.1111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0" dur="2000" fill="hold"/>
                                        <p:tgtEl>
                                          <p:spTgt spid="9554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2" dur="2000" fill="hold"/>
                                        <p:tgtEl>
                                          <p:spTgt spid="9554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7037E-7 L -0.01493 0.0479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554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" y="2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46 -0.02014 L 0.59826 0.089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55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" y="5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7.40741E-7 L -0.06511 -0.001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554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" y="-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7.40741E-7 L 0.51407 -0.0155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554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" y="-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48148E-6 L 0.34079 -0.0699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554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" y="-3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1481E-6 L 0.55504 -0.0111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554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" y="-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0.03976 0.0488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554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2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4.07407E-6 L 0.50156 0.2155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55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" y="10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07407E-6 L 0.075 -4.07407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55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59 0.04514 L 0.09809 0.1518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554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" y="5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 -0.02662 L 0.12517 -0.0365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55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" y="-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53594 0.0020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9554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6 L 0.15833 -0.1356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9554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" y="-6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0" dur="2000" fill="hold"/>
                                        <p:tgtEl>
                                          <p:spTgt spid="9554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48148E-6 L -0.6059 0.0854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554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" y="4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L -0.23159 -0.0122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9554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" y="-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85185E-6 L -0.23924 1.85185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554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-0.0559 0.0233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554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" y="12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51164 -0.0020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9554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5464" grpId="0" animBg="1"/>
      <p:bldP spid="955463" grpId="0" animBg="1"/>
      <p:bldP spid="955462" grpId="0" animBg="1"/>
      <p:bldP spid="955461" grpId="0" animBg="1"/>
      <p:bldP spid="955460" grpId="0" animBg="1"/>
      <p:bldP spid="955412" grpId="0" animBg="1"/>
      <p:bldP spid="955415" grpId="0" animBg="1"/>
      <p:bldP spid="955417" grpId="0" animBg="1"/>
      <p:bldP spid="955419" grpId="0" animBg="1"/>
      <p:bldP spid="955419" grpId="1" animBg="1"/>
      <p:bldP spid="955421" grpId="0" animBg="1"/>
      <p:bldP spid="955423" grpId="0" animBg="1"/>
      <p:bldP spid="955425" grpId="0" animBg="1"/>
      <p:bldP spid="955426" grpId="0" animBg="1"/>
      <p:bldP spid="955427" grpId="0" animBg="1"/>
      <p:bldP spid="955430" grpId="0" animBg="1"/>
      <p:bldP spid="955433" grpId="0" animBg="1"/>
      <p:bldP spid="955434" grpId="0" animBg="1"/>
      <p:bldP spid="955436" grpId="0" animBg="1"/>
      <p:bldP spid="955439" grpId="0" animBg="1"/>
      <p:bldP spid="955444" grpId="0" animBg="1"/>
      <p:bldP spid="955445" grpId="0" animBg="1"/>
      <p:bldP spid="955448" grpId="0" animBg="1"/>
      <p:bldP spid="955450" grpId="0" animBg="1"/>
      <p:bldP spid="955450" grpId="1" animBg="1"/>
      <p:bldP spid="95545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spect="1" noChangeArrowheads="1"/>
          </p:cNvSpPr>
          <p:nvPr/>
        </p:nvSpPr>
        <p:spPr bwMode="auto">
          <a:xfrm>
            <a:off x="793750" y="865188"/>
            <a:ext cx="7616825" cy="5862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50179" name="Titel 1"/>
          <p:cNvSpPr>
            <a:spLocks noGrp="1"/>
          </p:cNvSpPr>
          <p:nvPr>
            <p:ph type="title"/>
          </p:nvPr>
        </p:nvSpPr>
        <p:spPr bwMode="auto">
          <a:xfrm>
            <a:off x="457200" y="6985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AT" smtClean="0"/>
              <a:t>LiK Molecules</a:t>
            </a:r>
            <a:endParaRPr lang="de-DE" smtClean="0"/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38575" y="1157288"/>
            <a:ext cx="4186238" cy="412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Rechteck 5"/>
          <p:cNvSpPr>
            <a:spLocks noChangeArrowheads="1"/>
          </p:cNvSpPr>
          <p:nvPr/>
        </p:nvSpPr>
        <p:spPr bwMode="auto">
          <a:xfrm>
            <a:off x="873125" y="1992313"/>
            <a:ext cx="27019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 sz="2400">
                <a:latin typeface="Arial" charset="0"/>
              </a:rPr>
              <a:t>Potassium images</a:t>
            </a:r>
            <a:endParaRPr lang="de-DE" sz="2400"/>
          </a:p>
        </p:txBody>
      </p:sp>
      <p:sp>
        <p:nvSpPr>
          <p:cNvPr id="50182" name="Rechteck 6"/>
          <p:cNvSpPr>
            <a:spLocks noChangeArrowheads="1"/>
          </p:cNvSpPr>
          <p:nvPr/>
        </p:nvSpPr>
        <p:spPr bwMode="auto">
          <a:xfrm>
            <a:off x="942975" y="4032250"/>
            <a:ext cx="22574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 sz="2400">
                <a:latin typeface="Arial" charset="0"/>
              </a:rPr>
              <a:t>Lithium images</a:t>
            </a:r>
            <a:endParaRPr lang="de-DE" sz="2400"/>
          </a:p>
        </p:txBody>
      </p:sp>
      <p:sp>
        <p:nvSpPr>
          <p:cNvPr id="50183" name="Rechteck 7"/>
          <p:cNvSpPr>
            <a:spLocks noChangeArrowheads="1"/>
          </p:cNvSpPr>
          <p:nvPr/>
        </p:nvSpPr>
        <p:spPr bwMode="auto">
          <a:xfrm>
            <a:off x="3760788" y="5456238"/>
            <a:ext cx="210343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 sz="2400">
                <a:latin typeface="Arial" charset="0"/>
              </a:rPr>
              <a:t>LiK molecules</a:t>
            </a:r>
          </a:p>
          <a:p>
            <a:r>
              <a:rPr lang="de-AT" sz="2400">
                <a:latin typeface="Arial" charset="0"/>
              </a:rPr>
              <a:t>N~1500</a:t>
            </a:r>
            <a:endParaRPr lang="de-DE" sz="2400"/>
          </a:p>
        </p:txBody>
      </p:sp>
      <p:sp>
        <p:nvSpPr>
          <p:cNvPr id="50184" name="Rechteck 8"/>
          <p:cNvSpPr>
            <a:spLocks noChangeArrowheads="1"/>
          </p:cNvSpPr>
          <p:nvPr/>
        </p:nvSpPr>
        <p:spPr bwMode="auto">
          <a:xfrm>
            <a:off x="6192838" y="5368925"/>
            <a:ext cx="16398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 sz="2400">
                <a:latin typeface="Arial" charset="0"/>
              </a:rPr>
              <a:t>free atoms</a:t>
            </a:r>
          </a:p>
          <a:p>
            <a:endParaRPr lang="de-DE" sz="2400"/>
          </a:p>
        </p:txBody>
      </p:sp>
      <p:sp>
        <p:nvSpPr>
          <p:cNvPr id="50185" name="Rechteck 9"/>
          <p:cNvSpPr>
            <a:spLocks noChangeArrowheads="1"/>
          </p:cNvSpPr>
          <p:nvPr/>
        </p:nvSpPr>
        <p:spPr bwMode="auto">
          <a:xfrm>
            <a:off x="6443663" y="5845175"/>
            <a:ext cx="13160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 sz="2000">
                <a:latin typeface="Arial" charset="0"/>
              </a:rPr>
              <a:t>N</a:t>
            </a:r>
            <a:r>
              <a:rPr lang="de-AT" sz="2000" baseline="-25000">
                <a:latin typeface="Arial" charset="0"/>
              </a:rPr>
              <a:t>Li</a:t>
            </a:r>
            <a:r>
              <a:rPr lang="de-AT" sz="2000">
                <a:latin typeface="Arial" charset="0"/>
              </a:rPr>
              <a:t>= 5 10</a:t>
            </a:r>
            <a:r>
              <a:rPr lang="de-AT" sz="2000" baseline="30000">
                <a:latin typeface="Arial" charset="0"/>
              </a:rPr>
              <a:t>4</a:t>
            </a:r>
          </a:p>
          <a:p>
            <a:r>
              <a:rPr lang="de-AT" sz="2000">
                <a:latin typeface="Arial" charset="0"/>
              </a:rPr>
              <a:t>N</a:t>
            </a:r>
            <a:r>
              <a:rPr lang="de-AT" sz="2000" baseline="-25000">
                <a:latin typeface="Arial" charset="0"/>
              </a:rPr>
              <a:t>K</a:t>
            </a:r>
            <a:r>
              <a:rPr lang="de-AT" sz="2000">
                <a:latin typeface="Arial" charset="0"/>
              </a:rPr>
              <a:t>= 5 10</a:t>
            </a:r>
            <a:r>
              <a:rPr lang="de-AT" sz="2000" baseline="30000">
                <a:latin typeface="Arial" charset="0"/>
              </a:rPr>
              <a:t>3</a:t>
            </a:r>
          </a:p>
          <a:p>
            <a:endParaRPr lang="de-DE" sz="2000" baseline="30000"/>
          </a:p>
        </p:txBody>
      </p:sp>
      <p:sp>
        <p:nvSpPr>
          <p:cNvPr id="50186" name="Rechteck 10"/>
          <p:cNvSpPr>
            <a:spLocks noChangeArrowheads="1"/>
          </p:cNvSpPr>
          <p:nvPr/>
        </p:nvSpPr>
        <p:spPr bwMode="auto">
          <a:xfrm>
            <a:off x="966788" y="5953125"/>
            <a:ext cx="23383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de-AT">
                <a:latin typeface="Arial" charset="0"/>
              </a:rPr>
              <a:t>168 G Li|1&gt;K|1&gt;</a:t>
            </a:r>
          </a:p>
          <a:p>
            <a:pPr algn="l"/>
            <a:r>
              <a:rPr lang="de-AT">
                <a:latin typeface="Arial" charset="0"/>
              </a:rPr>
              <a:t>Feshbach resonance</a:t>
            </a:r>
            <a:endParaRPr lang="de-DE"/>
          </a:p>
        </p:txBody>
      </p:sp>
    </p:spTree>
  </p:cSld>
  <p:clrMapOvr>
    <a:masterClrMapping/>
  </p:clrMapOvr>
  <p:transition advTm="149188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4238" y="927100"/>
            <a:ext cx="7310437" cy="575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itel 1"/>
          <p:cNvSpPr>
            <a:spLocks noGrp="1"/>
          </p:cNvSpPr>
          <p:nvPr>
            <p:ph type="title"/>
          </p:nvPr>
        </p:nvSpPr>
        <p:spPr bwMode="auto">
          <a:xfrm>
            <a:off x="457200" y="6985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AT" smtClean="0"/>
              <a:t>LiK Molecules</a:t>
            </a:r>
            <a:endParaRPr lang="de-DE" smtClean="0"/>
          </a:p>
        </p:txBody>
      </p:sp>
    </p:spTree>
  </p:cSld>
  <p:clrMapOvr>
    <a:masterClrMapping/>
  </p:clrMapOvr>
  <p:transition advTm="137141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685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AT" smtClean="0"/>
              <a:t>  </a:t>
            </a:r>
            <a:endParaRPr lang="de-DE" smtClean="0"/>
          </a:p>
        </p:txBody>
      </p:sp>
      <p:pic>
        <p:nvPicPr>
          <p:cNvPr id="11267" name="Picture 3" descr="IMG_459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546100" y="201613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de-DE" sz="3600" dirty="0" smtClean="0">
                <a:solidFill>
                  <a:schemeClr val="tx2"/>
                </a:solidFill>
                <a:latin typeface="+mj-lt"/>
              </a:rPr>
              <a:t>Outlook</a:t>
            </a:r>
            <a:endParaRPr lang="de-DE" sz="3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181100" y="923836"/>
            <a:ext cx="8134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hangingPunct="0">
              <a:defRPr/>
            </a:pPr>
            <a:r>
              <a:rPr lang="de-AT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Use</a:t>
            </a:r>
            <a:r>
              <a:rPr lang="de-A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de-AT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40</a:t>
            </a:r>
            <a:r>
              <a:rPr lang="de-A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K </a:t>
            </a:r>
            <a:r>
              <a:rPr lang="de-AT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as</a:t>
            </a:r>
            <a:r>
              <a:rPr lang="de-A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probe </a:t>
            </a:r>
            <a:r>
              <a:rPr lang="de-AT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for</a:t>
            </a:r>
            <a:r>
              <a:rPr lang="de-A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Li BEC-BCS </a:t>
            </a:r>
            <a:r>
              <a:rPr lang="de-AT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crossover</a:t>
            </a:r>
            <a:endParaRPr lang="de-AT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l" eaLnBrk="0" hangingPunct="0">
              <a:defRPr/>
            </a:pPr>
            <a:endParaRPr lang="de-AT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l" eaLnBrk="0" hangingPunct="0">
              <a:defRPr/>
            </a:pPr>
            <a:r>
              <a:rPr lang="de-AT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Explore</a:t>
            </a:r>
            <a:r>
              <a:rPr lang="de-A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de-AT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strongly</a:t>
            </a:r>
            <a:r>
              <a:rPr lang="de-A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de-AT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interacting</a:t>
            </a:r>
            <a:r>
              <a:rPr lang="de-A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Li K </a:t>
            </a:r>
            <a:r>
              <a:rPr lang="de-AT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mixtures</a:t>
            </a:r>
            <a:endParaRPr lang="de-DE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 advTm="85094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5238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de-DE" sz="36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Towards</a:t>
            </a:r>
            <a:r>
              <a:rPr lang="de-DE" sz="36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a BEC </a:t>
            </a:r>
            <a:r>
              <a:rPr lang="de-DE" sz="36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of</a:t>
            </a:r>
            <a:r>
              <a:rPr lang="de-DE" sz="36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36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Sr</a:t>
            </a:r>
            <a:endParaRPr lang="de-DE" sz="36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325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50888"/>
            <a:ext cx="9144000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uppieren 7"/>
          <p:cNvGrpSpPr/>
          <p:nvPr/>
        </p:nvGrpSpPr>
        <p:grpSpPr>
          <a:xfrm>
            <a:off x="762000" y="1685925"/>
            <a:ext cx="7694943" cy="4219987"/>
            <a:chOff x="781050" y="1466850"/>
            <a:chExt cx="7694943" cy="4219987"/>
          </a:xfrm>
        </p:grpSpPr>
        <p:sp>
          <p:nvSpPr>
            <p:cNvPr id="6" name="Rectangle 5"/>
            <p:cNvSpPr>
              <a:spLocks noChangeAspect="1" noChangeArrowheads="1"/>
            </p:cNvSpPr>
            <p:nvPr/>
          </p:nvSpPr>
          <p:spPr bwMode="auto">
            <a:xfrm>
              <a:off x="781050" y="1466850"/>
              <a:ext cx="7694943" cy="4219987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2400">
                <a:solidFill>
                  <a:schemeClr val="bg1"/>
                </a:solidFill>
              </a:endParaRPr>
            </a:p>
          </p:txBody>
        </p:sp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35517" y="1770460"/>
              <a:ext cx="7040898" cy="370641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9525" algn="ctr">
              <a:noFill/>
              <a:miter lim="800000"/>
              <a:headEnd/>
              <a:tailEnd/>
            </a:ln>
          </p:spPr>
        </p:pic>
      </p:grpSp>
    </p:spTree>
    <p:custDataLst>
      <p:tags r:id="rId1"/>
    </p:custDataLst>
  </p:cSld>
  <p:clrMapOvr>
    <a:masterClrMapping/>
  </p:clrMapOvr>
  <p:transition advTm="719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50888"/>
            <a:ext cx="9144000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5238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de-DE" sz="36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Towards</a:t>
            </a:r>
            <a:r>
              <a:rPr lang="de-DE" sz="36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a BEC </a:t>
            </a:r>
            <a:r>
              <a:rPr lang="de-DE" sz="36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of</a:t>
            </a:r>
            <a:r>
              <a:rPr lang="de-DE" sz="36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36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Sr</a:t>
            </a:r>
            <a:endParaRPr lang="de-DE" sz="36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8" name="Gruppieren 17"/>
          <p:cNvGrpSpPr/>
          <p:nvPr/>
        </p:nvGrpSpPr>
        <p:grpSpPr>
          <a:xfrm>
            <a:off x="419100" y="1971675"/>
            <a:ext cx="5238750" cy="3790949"/>
            <a:chOff x="3476625" y="1666875"/>
            <a:chExt cx="5238750" cy="3790949"/>
          </a:xfrm>
        </p:grpSpPr>
        <p:sp>
          <p:nvSpPr>
            <p:cNvPr id="9" name="Rechteck 8"/>
            <p:cNvSpPr/>
            <p:nvPr/>
          </p:nvSpPr>
          <p:spPr bwMode="auto">
            <a:xfrm>
              <a:off x="3476625" y="1666875"/>
              <a:ext cx="5238750" cy="379094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kumimoji="0" 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35261" y="2098347"/>
              <a:ext cx="4733746" cy="308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hteck 9"/>
            <p:cNvSpPr/>
            <p:nvPr/>
          </p:nvSpPr>
          <p:spPr>
            <a:xfrm>
              <a:off x="6862612" y="5119091"/>
              <a:ext cx="167706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AT" sz="1600" dirty="0" smtClean="0">
                  <a:latin typeface="Arial" charset="0"/>
                </a:rPr>
                <a:t>arXiv:0808.1940</a:t>
              </a:r>
              <a:endParaRPr lang="de-DE" dirty="0"/>
            </a:p>
          </p:txBody>
        </p:sp>
        <p:sp>
          <p:nvSpPr>
            <p:cNvPr id="11" name="Rechteck 10"/>
            <p:cNvSpPr/>
            <p:nvPr/>
          </p:nvSpPr>
          <p:spPr>
            <a:xfrm>
              <a:off x="3717601" y="1705559"/>
              <a:ext cx="4355211" cy="3252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AT" dirty="0" err="1" smtClean="0">
                  <a:latin typeface="Arial" charset="0"/>
                </a:rPr>
                <a:t>Scheme</a:t>
              </a:r>
              <a:r>
                <a:rPr lang="de-AT" dirty="0" smtClean="0">
                  <a:latin typeface="Arial" charset="0"/>
                </a:rPr>
                <a:t> </a:t>
              </a:r>
              <a:r>
                <a:rPr lang="de-AT" dirty="0" err="1" smtClean="0">
                  <a:latin typeface="Arial" charset="0"/>
                </a:rPr>
                <a:t>for</a:t>
              </a:r>
              <a:r>
                <a:rPr lang="de-AT" dirty="0" smtClean="0">
                  <a:latin typeface="Arial" charset="0"/>
                </a:rPr>
                <a:t> </a:t>
              </a:r>
              <a:r>
                <a:rPr lang="de-AT" dirty="0" err="1" smtClean="0">
                  <a:latin typeface="Arial" charset="0"/>
                </a:rPr>
                <a:t>quantum</a:t>
              </a:r>
              <a:r>
                <a:rPr lang="de-AT" dirty="0" smtClean="0">
                  <a:latin typeface="Arial" charset="0"/>
                </a:rPr>
                <a:t> </a:t>
              </a:r>
              <a:r>
                <a:rPr lang="de-AT" dirty="0" err="1" smtClean="0">
                  <a:latin typeface="Arial" charset="0"/>
                </a:rPr>
                <a:t>information</a:t>
              </a:r>
              <a:r>
                <a:rPr lang="de-AT" dirty="0" smtClean="0">
                  <a:latin typeface="Arial" charset="0"/>
                </a:rPr>
                <a:t> </a:t>
              </a:r>
              <a:r>
                <a:rPr lang="de-AT" dirty="0" err="1" smtClean="0">
                  <a:latin typeface="Arial" charset="0"/>
                </a:rPr>
                <a:t>processing</a:t>
              </a:r>
              <a:endParaRPr lang="de-DE" dirty="0"/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6124575" y="1352551"/>
            <a:ext cx="2508326" cy="4953000"/>
            <a:chOff x="428625" y="990601"/>
            <a:chExt cx="2508326" cy="4953000"/>
          </a:xfrm>
        </p:grpSpPr>
        <p:sp>
          <p:nvSpPr>
            <p:cNvPr id="13" name="Rechteck 12"/>
            <p:cNvSpPr/>
            <p:nvPr/>
          </p:nvSpPr>
          <p:spPr bwMode="auto">
            <a:xfrm>
              <a:off x="428625" y="990601"/>
              <a:ext cx="2495550" cy="4953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97282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47687" y="1676401"/>
              <a:ext cx="1900237" cy="3777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hteck 13"/>
            <p:cNvSpPr/>
            <p:nvPr/>
          </p:nvSpPr>
          <p:spPr>
            <a:xfrm>
              <a:off x="536250" y="1019759"/>
              <a:ext cx="183547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de-AT" dirty="0" err="1" smtClean="0">
                  <a:latin typeface="Arial" charset="0"/>
                </a:rPr>
                <a:t>Subwavelength</a:t>
              </a:r>
              <a:r>
                <a:rPr lang="de-AT" dirty="0" smtClean="0">
                  <a:latin typeface="Arial" charset="0"/>
                </a:rPr>
                <a:t> </a:t>
              </a:r>
            </a:p>
            <a:p>
              <a:pPr algn="l"/>
              <a:r>
                <a:rPr lang="de-AT" dirty="0" err="1" smtClean="0">
                  <a:latin typeface="Arial" charset="0"/>
                </a:rPr>
                <a:t>optical</a:t>
              </a:r>
              <a:r>
                <a:rPr lang="de-AT" dirty="0" smtClean="0">
                  <a:latin typeface="Arial" charset="0"/>
                </a:rPr>
                <a:t> </a:t>
              </a:r>
              <a:r>
                <a:rPr lang="de-AT" dirty="0" err="1" smtClean="0">
                  <a:latin typeface="Arial" charset="0"/>
                </a:rPr>
                <a:t>lattices</a:t>
              </a:r>
              <a:endParaRPr lang="de-DE" dirty="0"/>
            </a:p>
          </p:txBody>
        </p:sp>
        <p:sp>
          <p:nvSpPr>
            <p:cNvPr id="15" name="Rechteck 14"/>
            <p:cNvSpPr/>
            <p:nvPr/>
          </p:nvSpPr>
          <p:spPr>
            <a:xfrm>
              <a:off x="471211" y="5463659"/>
              <a:ext cx="246574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latin typeface="+mj-lt"/>
                </a:rPr>
                <a:t>New J. Phys. 10, 073015</a:t>
              </a:r>
              <a:endParaRPr lang="de-DE" sz="1600" dirty="0">
                <a:latin typeface="+mj-lt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advTm="1534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5238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de-DE" sz="36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Towards</a:t>
            </a:r>
            <a:r>
              <a:rPr lang="de-DE" sz="36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a BEC </a:t>
            </a:r>
            <a:r>
              <a:rPr lang="de-DE" sz="36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of</a:t>
            </a:r>
            <a:r>
              <a:rPr lang="de-DE" sz="36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36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Sr</a:t>
            </a:r>
            <a:endParaRPr lang="de-DE" sz="36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9147325" cy="609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Ellipse 15"/>
          <p:cNvSpPr/>
          <p:nvPr/>
        </p:nvSpPr>
        <p:spPr bwMode="auto">
          <a:xfrm>
            <a:off x="3867150" y="3495675"/>
            <a:ext cx="952500" cy="933450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1828800" y="5995988"/>
            <a:ext cx="2695575" cy="7477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de-DE" sz="3600" kern="0" baseline="30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88</a:t>
            </a:r>
            <a:r>
              <a:rPr lang="de-DE" sz="3600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Sr MOT</a:t>
            </a:r>
            <a:endParaRPr lang="de-DE" sz="360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0" name="Gerade Verbindung mit Pfeil 19"/>
          <p:cNvCxnSpPr/>
          <p:nvPr/>
        </p:nvCxnSpPr>
        <p:spPr bwMode="auto">
          <a:xfrm rot="5400000" flipH="1" flipV="1">
            <a:off x="2909887" y="4738688"/>
            <a:ext cx="1447800" cy="885825"/>
          </a:xfrm>
          <a:prstGeom prst="straightConnector1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custDataLst>
      <p:tags r:id="rId1"/>
    </p:custDataLst>
  </p:cSld>
  <p:clrMapOvr>
    <a:masterClrMapping/>
  </p:clrMapOvr>
  <p:transition advTm="277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7800"/>
            <a:ext cx="9144000" cy="651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hteck 27"/>
          <p:cNvSpPr>
            <a:spLocks noChangeArrowheads="1"/>
          </p:cNvSpPr>
          <p:nvPr/>
        </p:nvSpPr>
        <p:spPr bwMode="auto">
          <a:xfrm>
            <a:off x="379413" y="1889125"/>
            <a:ext cx="4416425" cy="1181100"/>
          </a:xfrm>
          <a:prstGeom prst="rect">
            <a:avLst/>
          </a:prstGeom>
          <a:solidFill>
            <a:srgbClr val="FFFFFF">
              <a:alpha val="32941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55301" name="Titel 1"/>
          <p:cNvSpPr>
            <a:spLocks noGrp="1"/>
          </p:cNvSpPr>
          <p:nvPr>
            <p:ph type="title"/>
          </p:nvPr>
        </p:nvSpPr>
        <p:spPr bwMode="auto">
          <a:xfrm>
            <a:off x="723127" y="146826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AT" dirty="0" smtClean="0"/>
              <a:t>The </a:t>
            </a:r>
            <a:r>
              <a:rPr lang="de-AT" dirty="0" err="1" smtClean="0"/>
              <a:t>ultracold</a:t>
            </a:r>
            <a:r>
              <a:rPr lang="de-AT" dirty="0" smtClean="0"/>
              <a:t> </a:t>
            </a:r>
            <a:r>
              <a:rPr lang="de-AT" dirty="0" err="1" smtClean="0"/>
              <a:t>group</a:t>
            </a:r>
            <a:endParaRPr lang="de-DE" dirty="0" smtClean="0"/>
          </a:p>
        </p:txBody>
      </p:sp>
      <p:sp>
        <p:nvSpPr>
          <p:cNvPr id="8" name="Ellipse 7"/>
          <p:cNvSpPr>
            <a:spLocks noChangeArrowheads="1"/>
          </p:cNvSpPr>
          <p:nvPr/>
        </p:nvSpPr>
        <p:spPr bwMode="auto">
          <a:xfrm>
            <a:off x="560388" y="4433888"/>
            <a:ext cx="647700" cy="8794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Ellipse 8"/>
          <p:cNvSpPr>
            <a:spLocks noChangeArrowheads="1"/>
          </p:cNvSpPr>
          <p:nvPr/>
        </p:nvSpPr>
        <p:spPr bwMode="auto">
          <a:xfrm>
            <a:off x="1576388" y="4413250"/>
            <a:ext cx="646112" cy="881063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2" name="Ellipse 11"/>
          <p:cNvSpPr>
            <a:spLocks noChangeArrowheads="1"/>
          </p:cNvSpPr>
          <p:nvPr/>
        </p:nvSpPr>
        <p:spPr bwMode="auto">
          <a:xfrm>
            <a:off x="2024063" y="3300413"/>
            <a:ext cx="647700" cy="881062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3" name="Ellipse 12"/>
          <p:cNvSpPr/>
          <p:nvPr/>
        </p:nvSpPr>
        <p:spPr bwMode="auto">
          <a:xfrm>
            <a:off x="2279650" y="4618038"/>
            <a:ext cx="647700" cy="879475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solidFill>
                <a:schemeClr val="accent6"/>
              </a:solidFill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5521325" y="3225800"/>
            <a:ext cx="646113" cy="881063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solidFill>
                <a:schemeClr val="accent6"/>
              </a:solidFill>
            </a:endParaRPr>
          </a:p>
        </p:txBody>
      </p:sp>
      <p:grpSp>
        <p:nvGrpSpPr>
          <p:cNvPr id="2" name="Gruppieren 20"/>
          <p:cNvGrpSpPr>
            <a:grpSpLocks/>
          </p:cNvGrpSpPr>
          <p:nvPr/>
        </p:nvGrpSpPr>
        <p:grpSpPr bwMode="auto">
          <a:xfrm>
            <a:off x="4529138" y="4551363"/>
            <a:ext cx="627062" cy="895350"/>
            <a:chOff x="-1181820" y="4223350"/>
            <a:chExt cx="626855" cy="894991"/>
          </a:xfrm>
        </p:grpSpPr>
        <p:sp>
          <p:nvSpPr>
            <p:cNvPr id="55313" name="Freihandform 17"/>
            <p:cNvSpPr>
              <a:spLocks noChangeArrowheads="1"/>
            </p:cNvSpPr>
            <p:nvPr/>
          </p:nvSpPr>
          <p:spPr bwMode="auto">
            <a:xfrm>
              <a:off x="-874143" y="4223350"/>
              <a:ext cx="319178" cy="889240"/>
            </a:xfrm>
            <a:custGeom>
              <a:avLst/>
              <a:gdLst>
                <a:gd name="T0" fmla="*/ 0 w 319178"/>
                <a:gd name="T1" fmla="*/ 720 h 889240"/>
                <a:gd name="T2" fmla="*/ 319178 w 319178"/>
                <a:gd name="T3" fmla="*/ 475172 h 889240"/>
                <a:gd name="T4" fmla="*/ 0 w 319178"/>
                <a:gd name="T5" fmla="*/ 889240 h 889240"/>
                <a:gd name="T6" fmla="*/ 0 60000 65536"/>
                <a:gd name="T7" fmla="*/ 0 60000 65536"/>
                <a:gd name="T8" fmla="*/ 0 60000 65536"/>
                <a:gd name="T9" fmla="*/ 0 w 319178"/>
                <a:gd name="T10" fmla="*/ 0 h 889240"/>
                <a:gd name="T11" fmla="*/ 319178 w 319178"/>
                <a:gd name="T12" fmla="*/ 889240 h 889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9178" h="889240">
                  <a:moveTo>
                    <a:pt x="0" y="720"/>
                  </a:moveTo>
                  <a:cubicBezTo>
                    <a:pt x="245852" y="0"/>
                    <a:pt x="319178" y="327085"/>
                    <a:pt x="319178" y="475172"/>
                  </a:cubicBezTo>
                  <a:cubicBezTo>
                    <a:pt x="319178" y="623259"/>
                    <a:pt x="211347" y="885646"/>
                    <a:pt x="0" y="889240"/>
                  </a:cubicBezTo>
                </a:path>
              </a:pathLst>
            </a:cu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5314" name="Freihandform 19"/>
            <p:cNvSpPr>
              <a:spLocks noChangeArrowheads="1"/>
            </p:cNvSpPr>
            <p:nvPr/>
          </p:nvSpPr>
          <p:spPr bwMode="auto">
            <a:xfrm flipH="1">
              <a:off x="-1181820" y="4229101"/>
              <a:ext cx="330680" cy="889240"/>
            </a:xfrm>
            <a:custGeom>
              <a:avLst/>
              <a:gdLst>
                <a:gd name="T0" fmla="*/ 0 w 319178"/>
                <a:gd name="T1" fmla="*/ 720 h 889240"/>
                <a:gd name="T2" fmla="*/ 354942 w 319178"/>
                <a:gd name="T3" fmla="*/ 475172 h 889240"/>
                <a:gd name="T4" fmla="*/ 0 w 319178"/>
                <a:gd name="T5" fmla="*/ 889240 h 889240"/>
                <a:gd name="T6" fmla="*/ 0 60000 65536"/>
                <a:gd name="T7" fmla="*/ 0 60000 65536"/>
                <a:gd name="T8" fmla="*/ 0 60000 65536"/>
                <a:gd name="T9" fmla="*/ 0 w 319178"/>
                <a:gd name="T10" fmla="*/ 0 h 889240"/>
                <a:gd name="T11" fmla="*/ 319178 w 319178"/>
                <a:gd name="T12" fmla="*/ 889240 h 889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9178" h="889240">
                  <a:moveTo>
                    <a:pt x="0" y="720"/>
                  </a:moveTo>
                  <a:cubicBezTo>
                    <a:pt x="245852" y="0"/>
                    <a:pt x="319178" y="327085"/>
                    <a:pt x="319178" y="475172"/>
                  </a:cubicBezTo>
                  <a:cubicBezTo>
                    <a:pt x="319178" y="623259"/>
                    <a:pt x="211347" y="885646"/>
                    <a:pt x="0" y="889240"/>
                  </a:cubicBezTo>
                </a:path>
              </a:pathLst>
            </a:cu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3" name="Gruppieren 21"/>
          <p:cNvGrpSpPr>
            <a:grpSpLocks/>
          </p:cNvGrpSpPr>
          <p:nvPr/>
        </p:nvGrpSpPr>
        <p:grpSpPr bwMode="auto">
          <a:xfrm>
            <a:off x="3448050" y="3168650"/>
            <a:ext cx="627063" cy="893763"/>
            <a:chOff x="-1181820" y="4223350"/>
            <a:chExt cx="626855" cy="894991"/>
          </a:xfrm>
        </p:grpSpPr>
        <p:sp>
          <p:nvSpPr>
            <p:cNvPr id="55311" name="Freihandform 22"/>
            <p:cNvSpPr>
              <a:spLocks noChangeArrowheads="1"/>
            </p:cNvSpPr>
            <p:nvPr/>
          </p:nvSpPr>
          <p:spPr bwMode="auto">
            <a:xfrm>
              <a:off x="-874143" y="4223350"/>
              <a:ext cx="319178" cy="889240"/>
            </a:xfrm>
            <a:custGeom>
              <a:avLst/>
              <a:gdLst>
                <a:gd name="T0" fmla="*/ 0 w 319178"/>
                <a:gd name="T1" fmla="*/ 720 h 889240"/>
                <a:gd name="T2" fmla="*/ 319178 w 319178"/>
                <a:gd name="T3" fmla="*/ 475172 h 889240"/>
                <a:gd name="T4" fmla="*/ 0 w 319178"/>
                <a:gd name="T5" fmla="*/ 889240 h 889240"/>
                <a:gd name="T6" fmla="*/ 0 60000 65536"/>
                <a:gd name="T7" fmla="*/ 0 60000 65536"/>
                <a:gd name="T8" fmla="*/ 0 60000 65536"/>
                <a:gd name="T9" fmla="*/ 0 w 319178"/>
                <a:gd name="T10" fmla="*/ 0 h 889240"/>
                <a:gd name="T11" fmla="*/ 319178 w 319178"/>
                <a:gd name="T12" fmla="*/ 889240 h 889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9178" h="889240">
                  <a:moveTo>
                    <a:pt x="0" y="720"/>
                  </a:moveTo>
                  <a:cubicBezTo>
                    <a:pt x="245852" y="0"/>
                    <a:pt x="319178" y="327085"/>
                    <a:pt x="319178" y="475172"/>
                  </a:cubicBezTo>
                  <a:cubicBezTo>
                    <a:pt x="319178" y="623259"/>
                    <a:pt x="211347" y="885646"/>
                    <a:pt x="0" y="889240"/>
                  </a:cubicBezTo>
                </a:path>
              </a:pathLst>
            </a:cu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5312" name="Freihandform 23"/>
            <p:cNvSpPr>
              <a:spLocks noChangeArrowheads="1"/>
            </p:cNvSpPr>
            <p:nvPr/>
          </p:nvSpPr>
          <p:spPr bwMode="auto">
            <a:xfrm flipH="1">
              <a:off x="-1181820" y="4229101"/>
              <a:ext cx="330680" cy="889240"/>
            </a:xfrm>
            <a:custGeom>
              <a:avLst/>
              <a:gdLst>
                <a:gd name="T0" fmla="*/ 0 w 319178"/>
                <a:gd name="T1" fmla="*/ 720 h 889240"/>
                <a:gd name="T2" fmla="*/ 354942 w 319178"/>
                <a:gd name="T3" fmla="*/ 475172 h 889240"/>
                <a:gd name="T4" fmla="*/ 0 w 319178"/>
                <a:gd name="T5" fmla="*/ 889240 h 889240"/>
                <a:gd name="T6" fmla="*/ 0 60000 65536"/>
                <a:gd name="T7" fmla="*/ 0 60000 65536"/>
                <a:gd name="T8" fmla="*/ 0 60000 65536"/>
                <a:gd name="T9" fmla="*/ 0 w 319178"/>
                <a:gd name="T10" fmla="*/ 0 h 889240"/>
                <a:gd name="T11" fmla="*/ 319178 w 319178"/>
                <a:gd name="T12" fmla="*/ 889240 h 889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9178" h="889240">
                  <a:moveTo>
                    <a:pt x="0" y="720"/>
                  </a:moveTo>
                  <a:cubicBezTo>
                    <a:pt x="245852" y="0"/>
                    <a:pt x="319178" y="327085"/>
                    <a:pt x="319178" y="475172"/>
                  </a:cubicBezTo>
                  <a:cubicBezTo>
                    <a:pt x="319178" y="623259"/>
                    <a:pt x="211347" y="885646"/>
                    <a:pt x="0" y="889240"/>
                  </a:cubicBezTo>
                </a:path>
              </a:pathLst>
            </a:cu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6" name="Rechteck 25"/>
          <p:cNvSpPr/>
          <p:nvPr/>
        </p:nvSpPr>
        <p:spPr>
          <a:xfrm>
            <a:off x="406400" y="2451100"/>
            <a:ext cx="2941638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800" kern="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Strontium Project</a:t>
            </a:r>
            <a:endParaRPr lang="de-DE" sz="28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411163" y="1982788"/>
            <a:ext cx="4341812" cy="522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800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Lithium </a:t>
            </a:r>
            <a:r>
              <a:rPr lang="de-DE" sz="2800" kern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Potassium</a:t>
            </a:r>
            <a:r>
              <a:rPr lang="de-DE" sz="2800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Project</a:t>
            </a:r>
            <a:endParaRPr lang="de-DE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advTm="322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8" grpId="0" animBg="1"/>
      <p:bldP spid="9" grpId="0" animBg="1"/>
      <p:bldP spid="12" grpId="0" animBg="1"/>
      <p:bldP spid="13" grpId="0" animBg="1"/>
      <p:bldP spid="14" grpId="0" animBg="1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685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/>
              <a:t>control knobs </a:t>
            </a:r>
            <a:r>
              <a:rPr lang="de-DE" sz="2400"/>
              <a:t>(single species)</a:t>
            </a:r>
            <a:endParaRPr lang="de-DE" sz="1600"/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257175" y="839788"/>
            <a:ext cx="8585200" cy="2387600"/>
            <a:chOff x="152" y="1104"/>
            <a:chExt cx="5408" cy="1504"/>
          </a:xfrm>
        </p:grpSpPr>
        <p:sp>
          <p:nvSpPr>
            <p:cNvPr id="689155" name="Rectangle 3"/>
            <p:cNvSpPr>
              <a:spLocks noChangeArrowheads="1"/>
            </p:cNvSpPr>
            <p:nvPr/>
          </p:nvSpPr>
          <p:spPr bwMode="auto">
            <a:xfrm>
              <a:off x="152" y="1104"/>
              <a:ext cx="5408" cy="150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pic>
          <p:nvPicPr>
            <p:cNvPr id="689156" name="Picture 4" descr="controlknob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87" y="1244"/>
              <a:ext cx="931" cy="1070"/>
            </a:xfrm>
            <a:prstGeom prst="rect">
              <a:avLst/>
            </a:prstGeom>
            <a:noFill/>
          </p:spPr>
        </p:pic>
        <p:sp>
          <p:nvSpPr>
            <p:cNvPr id="689157" name="Text Box 5"/>
            <p:cNvSpPr txBox="1">
              <a:spLocks noChangeArrowheads="1"/>
            </p:cNvSpPr>
            <p:nvPr/>
          </p:nvSpPr>
          <p:spPr bwMode="auto">
            <a:xfrm>
              <a:off x="338" y="2282"/>
              <a:ext cx="1485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solidFill>
                    <a:schemeClr val="accent2"/>
                  </a:solidFill>
                  <a:latin typeface="Comic Sans MS" pitchFamily="66" charset="0"/>
                </a:rPr>
                <a:t>interaction strength</a:t>
              </a:r>
            </a:p>
          </p:txBody>
        </p:sp>
        <p:sp>
          <p:nvSpPr>
            <p:cNvPr id="689158" name="Text Box 6"/>
            <p:cNvSpPr txBox="1">
              <a:spLocks noChangeArrowheads="1"/>
            </p:cNvSpPr>
            <p:nvPr/>
          </p:nvSpPr>
          <p:spPr bwMode="auto">
            <a:xfrm>
              <a:off x="3878" y="2199"/>
              <a:ext cx="1476" cy="4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solidFill>
                    <a:schemeClr val="accent2"/>
                  </a:solidFill>
                  <a:latin typeface="Arial" charset="0"/>
                </a:rPr>
                <a:t>Innsbruck, JILA, MIT,</a:t>
              </a:r>
            </a:p>
            <a:p>
              <a:pPr eaLnBrk="0" hangingPunct="0"/>
              <a:r>
                <a:rPr lang="de-DE">
                  <a:solidFill>
                    <a:schemeClr val="accent2"/>
                  </a:solidFill>
                  <a:latin typeface="Arial" charset="0"/>
                </a:rPr>
                <a:t>Duke, ENS, Rice</a:t>
              </a:r>
            </a:p>
          </p:txBody>
        </p:sp>
        <p:pic>
          <p:nvPicPr>
            <p:cNvPr id="689159" name="Picture 7" descr="mode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71" y="1534"/>
              <a:ext cx="1465" cy="988"/>
            </a:xfrm>
            <a:prstGeom prst="rect">
              <a:avLst/>
            </a:prstGeom>
            <a:noFill/>
          </p:spPr>
        </p:pic>
        <p:pic>
          <p:nvPicPr>
            <p:cNvPr id="689160" name="Picture 8" descr="vortex selectio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771" y="1362"/>
              <a:ext cx="1602" cy="830"/>
            </a:xfrm>
            <a:prstGeom prst="rect">
              <a:avLst/>
            </a:prstGeom>
            <a:noFill/>
          </p:spPr>
        </p:pic>
        <p:sp>
          <p:nvSpPr>
            <p:cNvPr id="689161" name="Text Box 9"/>
            <p:cNvSpPr txBox="1">
              <a:spLocks noChangeArrowheads="1"/>
            </p:cNvSpPr>
            <p:nvPr/>
          </p:nvSpPr>
          <p:spPr bwMode="auto">
            <a:xfrm>
              <a:off x="2108" y="1134"/>
              <a:ext cx="2969" cy="3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280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BEC-BCS crossover physics</a:t>
              </a:r>
            </a:p>
          </p:txBody>
        </p:sp>
        <p:sp>
          <p:nvSpPr>
            <p:cNvPr id="689166" name="Text Box 14"/>
            <p:cNvSpPr txBox="1">
              <a:spLocks noChangeArrowheads="1"/>
            </p:cNvSpPr>
            <p:nvPr/>
          </p:nvSpPr>
          <p:spPr bwMode="auto">
            <a:xfrm>
              <a:off x="949" y="1335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latin typeface="Arial" charset="0"/>
                </a:rPr>
                <a:t>a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269875" y="4389438"/>
            <a:ext cx="8572500" cy="2324100"/>
            <a:chOff x="179" y="2715"/>
            <a:chExt cx="5400" cy="1464"/>
          </a:xfrm>
        </p:grpSpPr>
        <p:sp>
          <p:nvSpPr>
            <p:cNvPr id="689168" name="Rectangle 16"/>
            <p:cNvSpPr>
              <a:spLocks noChangeArrowheads="1"/>
            </p:cNvSpPr>
            <p:nvPr/>
          </p:nvSpPr>
          <p:spPr bwMode="auto">
            <a:xfrm>
              <a:off x="179" y="2715"/>
              <a:ext cx="5400" cy="146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689169" name="Text Box 17"/>
            <p:cNvSpPr txBox="1">
              <a:spLocks noChangeArrowheads="1"/>
            </p:cNvSpPr>
            <p:nvPr/>
          </p:nvSpPr>
          <p:spPr bwMode="auto">
            <a:xfrm>
              <a:off x="514" y="3845"/>
              <a:ext cx="1073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solidFill>
                    <a:schemeClr val="accent2"/>
                  </a:solidFill>
                  <a:latin typeface="Comic Sans MS" pitchFamily="66" charset="0"/>
                </a:rPr>
                <a:t>spin imbalance</a:t>
              </a:r>
            </a:p>
          </p:txBody>
        </p:sp>
        <p:sp>
          <p:nvSpPr>
            <p:cNvPr id="689170" name="Text Box 18"/>
            <p:cNvSpPr txBox="1">
              <a:spLocks noChangeArrowheads="1"/>
            </p:cNvSpPr>
            <p:nvPr/>
          </p:nvSpPr>
          <p:spPr bwMode="auto">
            <a:xfrm>
              <a:off x="2023" y="2801"/>
              <a:ext cx="3518" cy="3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280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physics of polarized Fermi gases</a:t>
              </a:r>
            </a:p>
          </p:txBody>
        </p:sp>
        <p:pic>
          <p:nvPicPr>
            <p:cNvPr id="689171" name="Picture 19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135" y="3237"/>
              <a:ext cx="1229" cy="84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689172" name="Picture 20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5400000">
              <a:off x="4393" y="3118"/>
              <a:ext cx="896" cy="104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689173" name="Text Box 21"/>
            <p:cNvSpPr txBox="1">
              <a:spLocks noChangeArrowheads="1"/>
            </p:cNvSpPr>
            <p:nvPr/>
          </p:nvSpPr>
          <p:spPr bwMode="auto">
            <a:xfrm>
              <a:off x="3930" y="3799"/>
              <a:ext cx="364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solidFill>
                    <a:schemeClr val="accent2"/>
                  </a:solidFill>
                  <a:latin typeface="Arial" charset="0"/>
                </a:rPr>
                <a:t>MIT</a:t>
              </a:r>
            </a:p>
          </p:txBody>
        </p:sp>
        <p:sp>
          <p:nvSpPr>
            <p:cNvPr id="689174" name="Text Box 22"/>
            <p:cNvSpPr txBox="1">
              <a:spLocks noChangeArrowheads="1"/>
            </p:cNvSpPr>
            <p:nvPr/>
          </p:nvSpPr>
          <p:spPr bwMode="auto">
            <a:xfrm>
              <a:off x="3409" y="3266"/>
              <a:ext cx="404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solidFill>
                    <a:schemeClr val="accent2"/>
                  </a:solidFill>
                  <a:latin typeface="Arial" charset="0"/>
                </a:rPr>
                <a:t>Rice</a:t>
              </a:r>
            </a:p>
          </p:txBody>
        </p:sp>
        <p:pic>
          <p:nvPicPr>
            <p:cNvPr id="689175" name="Picture 23" descr="controlknob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0" y="2807"/>
              <a:ext cx="931" cy="1070"/>
            </a:xfrm>
            <a:prstGeom prst="rect">
              <a:avLst/>
            </a:prstGeom>
            <a:noFill/>
          </p:spPr>
        </p:pic>
        <p:sp>
          <p:nvSpPr>
            <p:cNvPr id="689176" name="Text Box 24"/>
            <p:cNvSpPr txBox="1">
              <a:spLocks noChangeArrowheads="1"/>
            </p:cNvSpPr>
            <p:nvPr/>
          </p:nvSpPr>
          <p:spPr bwMode="auto">
            <a:xfrm>
              <a:off x="950" y="2903"/>
              <a:ext cx="212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latin typeface="Arial" charset="0"/>
                </a:rPr>
                <a:t>P</a:t>
              </a:r>
            </a:p>
          </p:txBody>
        </p: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274638" y="3354388"/>
            <a:ext cx="8572500" cy="892175"/>
            <a:chOff x="187" y="3678"/>
            <a:chExt cx="5400" cy="562"/>
          </a:xfrm>
        </p:grpSpPr>
        <p:sp>
          <p:nvSpPr>
            <p:cNvPr id="689182" name="Rectangle 30"/>
            <p:cNvSpPr>
              <a:spLocks noChangeArrowheads="1"/>
            </p:cNvSpPr>
            <p:nvPr/>
          </p:nvSpPr>
          <p:spPr bwMode="auto">
            <a:xfrm>
              <a:off x="187" y="3678"/>
              <a:ext cx="5400" cy="56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239" y="3730"/>
              <a:ext cx="4724" cy="473"/>
              <a:chOff x="494" y="554"/>
              <a:chExt cx="4724" cy="473"/>
            </a:xfrm>
          </p:grpSpPr>
          <p:pic>
            <p:nvPicPr>
              <p:cNvPr id="689162" name="Picture 10" descr="controlknob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94" y="554"/>
                <a:ext cx="406" cy="467"/>
              </a:xfrm>
              <a:prstGeom prst="rect">
                <a:avLst/>
              </a:prstGeom>
              <a:noFill/>
            </p:spPr>
          </p:pic>
          <p:pic>
            <p:nvPicPr>
              <p:cNvPr id="689163" name="Picture 11" descr="controlknob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969" y="557"/>
                <a:ext cx="406" cy="467"/>
              </a:xfrm>
              <a:prstGeom prst="rect">
                <a:avLst/>
              </a:prstGeom>
              <a:noFill/>
            </p:spPr>
          </p:pic>
          <p:sp>
            <p:nvSpPr>
              <p:cNvPr id="689164" name="Text Box 12"/>
              <p:cNvSpPr txBox="1">
                <a:spLocks noChangeArrowheads="1"/>
              </p:cNvSpPr>
              <p:nvPr/>
            </p:nvSpPr>
            <p:spPr bwMode="auto">
              <a:xfrm>
                <a:off x="2342" y="597"/>
                <a:ext cx="2876" cy="4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eaLnBrk="0" hangingPunct="0"/>
                <a:r>
                  <a:rPr lang="de-DE">
                    <a:solidFill>
                      <a:schemeClr val="accent2"/>
                    </a:solidFill>
                    <a:latin typeface="Comic Sans MS" pitchFamily="66" charset="0"/>
                  </a:rPr>
                  <a:t>trap parameters:</a:t>
                </a:r>
              </a:p>
              <a:p>
                <a:pPr algn="l" eaLnBrk="0" hangingPunct="0"/>
                <a:r>
                  <a:rPr lang="de-DE">
                    <a:solidFill>
                      <a:schemeClr val="accent2"/>
                    </a:solidFill>
                    <a:latin typeface="Comic Sans MS" pitchFamily="66" charset="0"/>
                  </a:rPr>
                  <a:t>anisotropy, ellipticity etc. (very flexible!)</a:t>
                </a:r>
              </a:p>
            </p:txBody>
          </p:sp>
          <p:pic>
            <p:nvPicPr>
              <p:cNvPr id="689165" name="Picture 13" descr="controlknob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452" y="560"/>
                <a:ext cx="406" cy="46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689177" name="Text Box 25"/>
              <p:cNvSpPr txBox="1">
                <a:spLocks noChangeArrowheads="1"/>
              </p:cNvSpPr>
              <p:nvPr/>
            </p:nvSpPr>
            <p:spPr bwMode="auto">
              <a:xfrm>
                <a:off x="1926" y="670"/>
                <a:ext cx="340" cy="32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de-DE" sz="2800">
                    <a:latin typeface="Arial" charset="0"/>
                    <a:sym typeface="Symbol" pitchFamily="18" charset="2"/>
                  </a:rPr>
                  <a:t>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p:transition advTm="248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22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685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/>
              <a:t>new possibilities in FF mixtures</a:t>
            </a:r>
          </a:p>
        </p:txBody>
      </p:sp>
      <p:grpSp>
        <p:nvGrpSpPr>
          <p:cNvPr id="3" name="Group 83"/>
          <p:cNvGrpSpPr>
            <a:grpSpLocks/>
          </p:cNvGrpSpPr>
          <p:nvPr/>
        </p:nvGrpSpPr>
        <p:grpSpPr bwMode="auto">
          <a:xfrm>
            <a:off x="292100" y="927100"/>
            <a:ext cx="8585200" cy="1701800"/>
            <a:chOff x="184" y="584"/>
            <a:chExt cx="5408" cy="1072"/>
          </a:xfrm>
        </p:grpSpPr>
        <p:sp>
          <p:nvSpPr>
            <p:cNvPr id="691223" name="Rectangle 23"/>
            <p:cNvSpPr>
              <a:spLocks noChangeArrowheads="1"/>
            </p:cNvSpPr>
            <p:nvPr/>
          </p:nvSpPr>
          <p:spPr bwMode="auto">
            <a:xfrm>
              <a:off x="184" y="584"/>
              <a:ext cx="5408" cy="107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pic>
          <p:nvPicPr>
            <p:cNvPr id="691224" name="Picture 24" descr="controlknob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7" y="732"/>
              <a:ext cx="715" cy="822"/>
            </a:xfrm>
            <a:prstGeom prst="rect">
              <a:avLst/>
            </a:prstGeom>
            <a:noFill/>
          </p:spPr>
        </p:pic>
        <p:sp>
          <p:nvSpPr>
            <p:cNvPr id="691225" name="Text Box 25"/>
            <p:cNvSpPr txBox="1">
              <a:spLocks noChangeArrowheads="1"/>
            </p:cNvSpPr>
            <p:nvPr/>
          </p:nvSpPr>
          <p:spPr bwMode="auto">
            <a:xfrm>
              <a:off x="1910" y="1023"/>
              <a:ext cx="11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endParaRPr lang="de-DE">
                <a:latin typeface="Arial" charset="0"/>
              </a:endParaRPr>
            </a:p>
          </p:txBody>
        </p:sp>
        <p:sp>
          <p:nvSpPr>
            <p:cNvPr id="691226" name="Text Box 26"/>
            <p:cNvSpPr txBox="1">
              <a:spLocks noChangeArrowheads="1"/>
            </p:cNvSpPr>
            <p:nvPr/>
          </p:nvSpPr>
          <p:spPr bwMode="auto">
            <a:xfrm>
              <a:off x="2430" y="715"/>
              <a:ext cx="1757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2000" b="1" dirty="0" err="1">
                  <a:solidFill>
                    <a:schemeClr val="accent2"/>
                  </a:solidFill>
                  <a:latin typeface="+mj-lt"/>
                </a:rPr>
                <a:t>control</a:t>
              </a:r>
              <a:r>
                <a:rPr lang="de-DE" sz="2000" b="1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de-DE" sz="2000" b="1" dirty="0" err="1">
                  <a:solidFill>
                    <a:schemeClr val="accent2"/>
                  </a:solidFill>
                  <a:latin typeface="+mj-lt"/>
                </a:rPr>
                <a:t>of</a:t>
              </a:r>
              <a:r>
                <a:rPr lang="de-DE" sz="2000" b="1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de-DE" sz="2000" b="1" dirty="0" err="1">
                  <a:solidFill>
                    <a:schemeClr val="accent2"/>
                  </a:solidFill>
                  <a:latin typeface="+mj-lt"/>
                </a:rPr>
                <a:t>mass</a:t>
              </a:r>
              <a:r>
                <a:rPr lang="de-DE" sz="2000" b="1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de-DE" sz="2000" b="1" dirty="0" err="1">
                  <a:solidFill>
                    <a:schemeClr val="accent2"/>
                  </a:solidFill>
                  <a:latin typeface="+mj-lt"/>
                </a:rPr>
                <a:t>ratio</a:t>
              </a:r>
              <a:endParaRPr lang="de-DE" sz="2000" b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691227" name="Text Box 27"/>
            <p:cNvSpPr txBox="1">
              <a:spLocks noChangeArrowheads="1"/>
            </p:cNvSpPr>
            <p:nvPr/>
          </p:nvSpPr>
          <p:spPr bwMode="auto">
            <a:xfrm>
              <a:off x="1308" y="807"/>
              <a:ext cx="84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latin typeface="Arial" charset="0"/>
                </a:rPr>
                <a:t>87/40 = 2.2</a:t>
              </a:r>
            </a:p>
          </p:txBody>
        </p:sp>
        <p:sp>
          <p:nvSpPr>
            <p:cNvPr id="691228" name="Text Box 28"/>
            <p:cNvSpPr txBox="1">
              <a:spLocks noChangeArrowheads="1"/>
            </p:cNvSpPr>
            <p:nvPr/>
          </p:nvSpPr>
          <p:spPr bwMode="auto">
            <a:xfrm>
              <a:off x="1495" y="1058"/>
              <a:ext cx="76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latin typeface="Arial" charset="0"/>
                </a:rPr>
                <a:t>40/6 = 6.7</a:t>
              </a:r>
            </a:p>
          </p:txBody>
        </p:sp>
        <p:sp>
          <p:nvSpPr>
            <p:cNvPr id="691229" name="Text Box 29"/>
            <p:cNvSpPr txBox="1">
              <a:spLocks noChangeArrowheads="1"/>
            </p:cNvSpPr>
            <p:nvPr/>
          </p:nvSpPr>
          <p:spPr bwMode="auto">
            <a:xfrm>
              <a:off x="1370" y="1309"/>
              <a:ext cx="84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latin typeface="Arial" charset="0"/>
                </a:rPr>
                <a:t>87/6 = 14.5</a:t>
              </a:r>
            </a:p>
          </p:txBody>
        </p:sp>
        <p:sp>
          <p:nvSpPr>
            <p:cNvPr id="691230" name="Text Box 30"/>
            <p:cNvSpPr txBox="1">
              <a:spLocks noChangeArrowheads="1"/>
            </p:cNvSpPr>
            <p:nvPr/>
          </p:nvSpPr>
          <p:spPr bwMode="auto">
            <a:xfrm>
              <a:off x="2498" y="978"/>
              <a:ext cx="2516" cy="58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de-DE" dirty="0" err="1" smtClean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fermion</a:t>
              </a:r>
              <a:r>
                <a:rPr lang="de-DE" dirty="0" smtClean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 </a:t>
              </a:r>
              <a:r>
                <a:rPr lang="de-DE" dirty="0" err="1" smtClean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pairing</a:t>
              </a:r>
              <a:r>
                <a:rPr lang="de-DE" dirty="0" smtClean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 </a:t>
              </a:r>
              <a:r>
                <a:rPr lang="de-DE" dirty="0" err="1" smtClean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with</a:t>
              </a:r>
              <a:r>
                <a:rPr lang="de-DE" dirty="0" smtClean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 </a:t>
              </a:r>
              <a:r>
                <a:rPr lang="de-DE" dirty="0" err="1" smtClean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unequal</a:t>
              </a:r>
              <a:r>
                <a:rPr lang="de-DE" dirty="0" smtClean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 </a:t>
              </a:r>
              <a:r>
                <a:rPr lang="de-DE" dirty="0" err="1" smtClean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masses</a:t>
              </a:r>
              <a:r>
                <a:rPr lang="de-DE" dirty="0" smtClean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,</a:t>
              </a:r>
            </a:p>
            <a:p>
              <a:pPr algn="l" eaLnBrk="0" hangingPunct="0"/>
              <a:r>
                <a:rPr lang="de-DE" dirty="0" err="1" smtClean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stable</a:t>
              </a:r>
              <a:r>
                <a:rPr lang="de-DE" dirty="0" smtClean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 </a:t>
              </a:r>
              <a:r>
                <a:rPr lang="de-DE" dirty="0" err="1" smtClean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heteronuclear</a:t>
              </a:r>
              <a:r>
                <a:rPr lang="de-DE" dirty="0" smtClean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 </a:t>
              </a:r>
              <a:r>
                <a:rPr lang="de-DE" dirty="0" err="1" smtClean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molecules</a:t>
              </a:r>
              <a:r>
                <a:rPr lang="de-DE" dirty="0" smtClean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,</a:t>
              </a:r>
            </a:p>
            <a:p>
              <a:pPr algn="l" eaLnBrk="0" hangingPunct="0"/>
              <a:r>
                <a:rPr lang="de-DE" dirty="0" err="1" smtClean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novel</a:t>
              </a:r>
              <a:r>
                <a:rPr lang="de-DE" dirty="0" smtClean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 </a:t>
              </a:r>
              <a:r>
                <a:rPr lang="de-DE" dirty="0" err="1" smtClean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quantum</a:t>
              </a:r>
              <a:r>
                <a:rPr lang="de-DE" dirty="0" smtClean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 </a:t>
              </a:r>
              <a:r>
                <a:rPr lang="de-DE" dirty="0" err="1" smtClean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phases</a:t>
              </a:r>
              <a:r>
                <a:rPr lang="de-DE" dirty="0" smtClean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 …</a:t>
              </a:r>
              <a:endParaRPr lang="de-DE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  <p:sp>
          <p:nvSpPr>
            <p:cNvPr id="691256" name="Text Box 56"/>
            <p:cNvSpPr txBox="1">
              <a:spLocks noChangeArrowheads="1"/>
            </p:cNvSpPr>
            <p:nvPr/>
          </p:nvSpPr>
          <p:spPr bwMode="auto">
            <a:xfrm>
              <a:off x="668" y="767"/>
              <a:ext cx="502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latin typeface="Arial" charset="0"/>
                </a:rPr>
                <a:t>m</a:t>
              </a:r>
              <a:r>
                <a:rPr lang="de-DE" baseline="-25000">
                  <a:latin typeface="Arial" charset="0"/>
                </a:rPr>
                <a:t>1</a:t>
              </a:r>
              <a:r>
                <a:rPr lang="de-DE">
                  <a:latin typeface="Arial" charset="0"/>
                </a:rPr>
                <a:t>/m</a:t>
              </a:r>
              <a:r>
                <a:rPr lang="de-DE" baseline="-25000">
                  <a:latin typeface="Arial" charset="0"/>
                </a:rPr>
                <a:t>2</a:t>
              </a:r>
            </a:p>
          </p:txBody>
        </p:sp>
      </p:grpSp>
      <p:grpSp>
        <p:nvGrpSpPr>
          <p:cNvPr id="5" name="Group 86"/>
          <p:cNvGrpSpPr>
            <a:grpSpLocks/>
          </p:cNvGrpSpPr>
          <p:nvPr/>
        </p:nvGrpSpPr>
        <p:grpSpPr bwMode="auto">
          <a:xfrm>
            <a:off x="309563" y="2733675"/>
            <a:ext cx="8585200" cy="3752850"/>
            <a:chOff x="195" y="1722"/>
            <a:chExt cx="5408" cy="2364"/>
          </a:xfrm>
        </p:grpSpPr>
        <p:sp>
          <p:nvSpPr>
            <p:cNvPr id="691232" name="Rectangle 32"/>
            <p:cNvSpPr>
              <a:spLocks noChangeArrowheads="1"/>
            </p:cNvSpPr>
            <p:nvPr/>
          </p:nvSpPr>
          <p:spPr bwMode="auto">
            <a:xfrm>
              <a:off x="195" y="1739"/>
              <a:ext cx="5408" cy="234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691233" name="Text Box 33"/>
            <p:cNvSpPr txBox="1">
              <a:spLocks noChangeArrowheads="1"/>
            </p:cNvSpPr>
            <p:nvPr/>
          </p:nvSpPr>
          <p:spPr bwMode="auto">
            <a:xfrm>
              <a:off x="2234" y="1822"/>
              <a:ext cx="3254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2000" b="1" i="1" u="sng" dirty="0" err="1">
                  <a:solidFill>
                    <a:schemeClr val="accent2"/>
                  </a:solidFill>
                  <a:latin typeface="+mj-lt"/>
                </a:rPr>
                <a:t>independent</a:t>
              </a:r>
              <a:r>
                <a:rPr lang="de-DE" sz="2000" b="1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de-DE" sz="2000" b="1" dirty="0" err="1">
                  <a:solidFill>
                    <a:schemeClr val="accent2"/>
                  </a:solidFill>
                  <a:latin typeface="+mj-lt"/>
                </a:rPr>
                <a:t>control</a:t>
              </a:r>
              <a:r>
                <a:rPr lang="de-DE" sz="2000" b="1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de-DE" sz="2000" b="1" dirty="0" err="1">
                  <a:solidFill>
                    <a:schemeClr val="accent2"/>
                  </a:solidFill>
                  <a:latin typeface="+mj-lt"/>
                </a:rPr>
                <a:t>of</a:t>
              </a:r>
              <a:r>
                <a:rPr lang="de-DE" sz="2000" b="1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de-DE" sz="2000" b="1" dirty="0" err="1">
                  <a:solidFill>
                    <a:schemeClr val="accent2"/>
                  </a:solidFill>
                  <a:latin typeface="+mj-lt"/>
                </a:rPr>
                <a:t>optical</a:t>
              </a:r>
              <a:r>
                <a:rPr lang="de-DE" sz="2000" b="1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de-DE" sz="2000" b="1" dirty="0" err="1">
                  <a:solidFill>
                    <a:schemeClr val="accent2"/>
                  </a:solidFill>
                  <a:latin typeface="+mj-lt"/>
                </a:rPr>
                <a:t>potentials</a:t>
              </a:r>
              <a:endParaRPr lang="de-DE" sz="2000" b="1" dirty="0">
                <a:solidFill>
                  <a:schemeClr val="accent2"/>
                </a:solidFill>
                <a:latin typeface="+mj-lt"/>
              </a:endParaRPr>
            </a:p>
          </p:txBody>
        </p:sp>
        <p:grpSp>
          <p:nvGrpSpPr>
            <p:cNvPr id="6" name="Group 34"/>
            <p:cNvGrpSpPr>
              <a:grpSpLocks/>
            </p:cNvGrpSpPr>
            <p:nvPr/>
          </p:nvGrpSpPr>
          <p:grpSpPr bwMode="auto">
            <a:xfrm>
              <a:off x="302" y="1826"/>
              <a:ext cx="1772" cy="473"/>
              <a:chOff x="494" y="554"/>
              <a:chExt cx="1772" cy="473"/>
            </a:xfrm>
          </p:grpSpPr>
          <p:pic>
            <p:nvPicPr>
              <p:cNvPr id="691235" name="Picture 35" descr="controlknob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94" y="554"/>
                <a:ext cx="406" cy="467"/>
              </a:xfrm>
              <a:prstGeom prst="rect">
                <a:avLst/>
              </a:prstGeom>
              <a:noFill/>
            </p:spPr>
          </p:pic>
          <p:pic>
            <p:nvPicPr>
              <p:cNvPr id="691236" name="Picture 36" descr="controlknob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969" y="557"/>
                <a:ext cx="406" cy="467"/>
              </a:xfrm>
              <a:prstGeom prst="rect">
                <a:avLst/>
              </a:prstGeom>
              <a:noFill/>
            </p:spPr>
          </p:pic>
          <p:pic>
            <p:nvPicPr>
              <p:cNvPr id="691237" name="Picture 37" descr="controlknob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452" y="560"/>
                <a:ext cx="406" cy="46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691238" name="Text Box 38"/>
              <p:cNvSpPr txBox="1">
                <a:spLocks noChangeArrowheads="1"/>
              </p:cNvSpPr>
              <p:nvPr/>
            </p:nvSpPr>
            <p:spPr bwMode="auto">
              <a:xfrm>
                <a:off x="1926" y="670"/>
                <a:ext cx="340" cy="32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de-DE" sz="2800">
                    <a:latin typeface="Arial" charset="0"/>
                    <a:sym typeface="Symbol" pitchFamily="18" charset="2"/>
                  </a:rPr>
                  <a:t></a:t>
                </a:r>
              </a:p>
            </p:txBody>
          </p:sp>
        </p:grpSp>
        <p:grpSp>
          <p:nvGrpSpPr>
            <p:cNvPr id="7" name="Group 39"/>
            <p:cNvGrpSpPr>
              <a:grpSpLocks/>
            </p:cNvGrpSpPr>
            <p:nvPr/>
          </p:nvGrpSpPr>
          <p:grpSpPr bwMode="auto">
            <a:xfrm>
              <a:off x="305" y="2373"/>
              <a:ext cx="1772" cy="473"/>
              <a:chOff x="494" y="554"/>
              <a:chExt cx="1772" cy="473"/>
            </a:xfrm>
          </p:grpSpPr>
          <p:pic>
            <p:nvPicPr>
              <p:cNvPr id="691240" name="Picture 40" descr="controlknob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94" y="554"/>
                <a:ext cx="406" cy="467"/>
              </a:xfrm>
              <a:prstGeom prst="rect">
                <a:avLst/>
              </a:prstGeom>
              <a:noFill/>
            </p:spPr>
          </p:pic>
          <p:pic>
            <p:nvPicPr>
              <p:cNvPr id="691241" name="Picture 41" descr="controlknob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969" y="557"/>
                <a:ext cx="406" cy="467"/>
              </a:xfrm>
              <a:prstGeom prst="rect">
                <a:avLst/>
              </a:prstGeom>
              <a:noFill/>
            </p:spPr>
          </p:pic>
          <p:pic>
            <p:nvPicPr>
              <p:cNvPr id="691242" name="Picture 42" descr="controlknob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452" y="560"/>
                <a:ext cx="406" cy="46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691243" name="Text Box 43"/>
              <p:cNvSpPr txBox="1">
                <a:spLocks noChangeArrowheads="1"/>
              </p:cNvSpPr>
              <p:nvPr/>
            </p:nvSpPr>
            <p:spPr bwMode="auto">
              <a:xfrm>
                <a:off x="1926" y="670"/>
                <a:ext cx="340" cy="32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de-DE" sz="2800">
                    <a:latin typeface="Arial" charset="0"/>
                    <a:sym typeface="Symbol" pitchFamily="18" charset="2"/>
                  </a:rPr>
                  <a:t></a:t>
                </a:r>
              </a:p>
            </p:txBody>
          </p:sp>
        </p:grpSp>
        <p:sp>
          <p:nvSpPr>
            <p:cNvPr id="691244" name="Text Box 44"/>
            <p:cNvSpPr txBox="1">
              <a:spLocks noChangeArrowheads="1"/>
            </p:cNvSpPr>
            <p:nvPr/>
          </p:nvSpPr>
          <p:spPr bwMode="auto">
            <a:xfrm>
              <a:off x="584" y="1722"/>
              <a:ext cx="804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latin typeface="Arial" charset="0"/>
                </a:rPr>
                <a:t>species #1</a:t>
              </a:r>
            </a:p>
          </p:txBody>
        </p:sp>
        <p:sp>
          <p:nvSpPr>
            <p:cNvPr id="691245" name="Text Box 45"/>
            <p:cNvSpPr txBox="1">
              <a:spLocks noChangeArrowheads="1"/>
            </p:cNvSpPr>
            <p:nvPr/>
          </p:nvSpPr>
          <p:spPr bwMode="auto">
            <a:xfrm>
              <a:off x="579" y="2261"/>
              <a:ext cx="804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latin typeface="Arial" charset="0"/>
                </a:rPr>
                <a:t>species #2</a:t>
              </a:r>
            </a:p>
          </p:txBody>
        </p:sp>
        <p:sp>
          <p:nvSpPr>
            <p:cNvPr id="691246" name="Text Box 46"/>
            <p:cNvSpPr txBox="1">
              <a:spLocks noChangeArrowheads="1"/>
            </p:cNvSpPr>
            <p:nvPr/>
          </p:nvSpPr>
          <p:spPr bwMode="auto">
            <a:xfrm>
              <a:off x="2237" y="2093"/>
              <a:ext cx="2781" cy="5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endParaRPr lang="de-DE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  <a:p>
              <a:pPr algn="l" eaLnBrk="0" hangingPunct="0"/>
              <a:r>
                <a:rPr lang="de-DE" dirty="0" smtClean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e.g</a:t>
              </a:r>
              <a:r>
                <a:rPr lang="de-DE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., </a:t>
              </a:r>
              <a:r>
                <a:rPr lang="de-DE" dirty="0" err="1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small</a:t>
              </a:r>
              <a:r>
                <a:rPr lang="de-DE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 </a:t>
              </a:r>
              <a:r>
                <a:rPr lang="de-DE" dirty="0" err="1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trap</a:t>
              </a:r>
              <a:r>
                <a:rPr lang="de-DE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 </a:t>
              </a:r>
              <a:r>
                <a:rPr lang="de-DE" dirty="0" err="1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of</a:t>
              </a:r>
              <a:r>
                <a:rPr lang="de-DE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 </a:t>
              </a:r>
              <a:r>
                <a:rPr lang="de-DE" baseline="300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40</a:t>
              </a:r>
              <a:r>
                <a:rPr lang="de-DE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K in a large </a:t>
              </a:r>
              <a:r>
                <a:rPr lang="de-DE" dirty="0" err="1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trap</a:t>
              </a:r>
              <a:r>
                <a:rPr lang="de-DE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 </a:t>
              </a:r>
              <a:r>
                <a:rPr lang="de-DE" dirty="0" err="1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of</a:t>
              </a:r>
              <a:r>
                <a:rPr lang="de-DE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 </a:t>
              </a:r>
              <a:r>
                <a:rPr lang="de-DE" baseline="300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6</a:t>
              </a:r>
              <a:r>
                <a:rPr lang="de-DE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Li</a:t>
              </a:r>
            </a:p>
            <a:p>
              <a:pPr algn="l" eaLnBrk="0" hangingPunct="0"/>
              <a:r>
                <a:rPr lang="de-DE" dirty="0" err="1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or</a:t>
              </a:r>
              <a:r>
                <a:rPr lang="de-DE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 </a:t>
              </a:r>
              <a:r>
                <a:rPr lang="de-DE" dirty="0" err="1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optical</a:t>
              </a:r>
              <a:r>
                <a:rPr lang="de-DE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 </a:t>
              </a:r>
              <a:r>
                <a:rPr lang="de-DE" dirty="0" err="1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lattice</a:t>
              </a:r>
              <a:r>
                <a:rPr lang="de-DE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 </a:t>
              </a:r>
              <a:r>
                <a:rPr lang="de-DE" dirty="0" err="1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for</a:t>
              </a:r>
              <a:r>
                <a:rPr lang="de-DE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 </a:t>
              </a:r>
              <a:r>
                <a:rPr lang="de-DE" baseline="30000" dirty="0" smtClean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40</a:t>
              </a:r>
              <a:r>
                <a:rPr lang="de-DE" dirty="0" smtClean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K </a:t>
              </a:r>
              <a:r>
                <a:rPr lang="de-DE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in a </a:t>
              </a:r>
              <a:r>
                <a:rPr lang="de-DE" dirty="0" err="1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bath</a:t>
              </a:r>
              <a:r>
                <a:rPr lang="de-DE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 </a:t>
              </a:r>
              <a:r>
                <a:rPr lang="de-DE" dirty="0" err="1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of</a:t>
              </a:r>
              <a:r>
                <a:rPr lang="de-DE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 </a:t>
              </a:r>
              <a:r>
                <a:rPr lang="de-DE" baseline="300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6</a:t>
              </a:r>
              <a:r>
                <a:rPr lang="de-DE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Li …</a:t>
              </a:r>
            </a:p>
          </p:txBody>
        </p:sp>
        <p:grpSp>
          <p:nvGrpSpPr>
            <p:cNvPr id="8" name="Group 70"/>
            <p:cNvGrpSpPr>
              <a:grpSpLocks/>
            </p:cNvGrpSpPr>
            <p:nvPr/>
          </p:nvGrpSpPr>
          <p:grpSpPr bwMode="auto">
            <a:xfrm>
              <a:off x="345" y="3113"/>
              <a:ext cx="2271" cy="870"/>
              <a:chOff x="3161" y="2862"/>
              <a:chExt cx="2599" cy="988"/>
            </a:xfrm>
          </p:grpSpPr>
          <p:pic>
            <p:nvPicPr>
              <p:cNvPr id="691271" name="Picture 71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161" y="2862"/>
                <a:ext cx="2599" cy="9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691272" name="Oval 72"/>
              <p:cNvSpPr>
                <a:spLocks noChangeAspect="1" noChangeArrowheads="1"/>
              </p:cNvSpPr>
              <p:nvPr/>
            </p:nvSpPr>
            <p:spPr bwMode="auto">
              <a:xfrm>
                <a:off x="3374" y="3658"/>
                <a:ext cx="73" cy="7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91273" name="Oval 73"/>
              <p:cNvSpPr>
                <a:spLocks noChangeAspect="1" noChangeArrowheads="1"/>
              </p:cNvSpPr>
              <p:nvPr/>
            </p:nvSpPr>
            <p:spPr bwMode="auto">
              <a:xfrm>
                <a:off x="3619" y="3657"/>
                <a:ext cx="73" cy="7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91274" name="Oval 74"/>
              <p:cNvSpPr>
                <a:spLocks noChangeAspect="1" noChangeArrowheads="1"/>
              </p:cNvSpPr>
              <p:nvPr/>
            </p:nvSpPr>
            <p:spPr bwMode="auto">
              <a:xfrm>
                <a:off x="3867" y="3657"/>
                <a:ext cx="73" cy="7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91275" name="Oval 75"/>
              <p:cNvSpPr>
                <a:spLocks noChangeAspect="1" noChangeArrowheads="1"/>
              </p:cNvSpPr>
              <p:nvPr/>
            </p:nvSpPr>
            <p:spPr bwMode="auto">
              <a:xfrm>
                <a:off x="4114" y="3657"/>
                <a:ext cx="73" cy="7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91276" name="Oval 76"/>
              <p:cNvSpPr>
                <a:spLocks noChangeAspect="1" noChangeArrowheads="1"/>
              </p:cNvSpPr>
              <p:nvPr/>
            </p:nvSpPr>
            <p:spPr bwMode="auto">
              <a:xfrm>
                <a:off x="4362" y="3657"/>
                <a:ext cx="73" cy="7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91277" name="Oval 77"/>
              <p:cNvSpPr>
                <a:spLocks noChangeAspect="1" noChangeArrowheads="1"/>
              </p:cNvSpPr>
              <p:nvPr/>
            </p:nvSpPr>
            <p:spPr bwMode="auto">
              <a:xfrm>
                <a:off x="4604" y="3657"/>
                <a:ext cx="73" cy="7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91278" name="Oval 78"/>
              <p:cNvSpPr>
                <a:spLocks noChangeAspect="1" noChangeArrowheads="1"/>
              </p:cNvSpPr>
              <p:nvPr/>
            </p:nvSpPr>
            <p:spPr bwMode="auto">
              <a:xfrm>
                <a:off x="4856" y="3657"/>
                <a:ext cx="73" cy="7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91279" name="Oval 79"/>
              <p:cNvSpPr>
                <a:spLocks noChangeAspect="1" noChangeArrowheads="1"/>
              </p:cNvSpPr>
              <p:nvPr/>
            </p:nvSpPr>
            <p:spPr bwMode="auto">
              <a:xfrm>
                <a:off x="5104" y="3658"/>
                <a:ext cx="73" cy="7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91280" name="Oval 80"/>
              <p:cNvSpPr>
                <a:spLocks noChangeAspect="1" noChangeArrowheads="1"/>
              </p:cNvSpPr>
              <p:nvPr/>
            </p:nvSpPr>
            <p:spPr bwMode="auto">
              <a:xfrm>
                <a:off x="5351" y="3657"/>
                <a:ext cx="73" cy="7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91281" name="Oval 81"/>
              <p:cNvSpPr>
                <a:spLocks noChangeAspect="1" noChangeArrowheads="1"/>
              </p:cNvSpPr>
              <p:nvPr/>
            </p:nvSpPr>
            <p:spPr bwMode="auto">
              <a:xfrm>
                <a:off x="5593" y="3657"/>
                <a:ext cx="73" cy="7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91282" name="Oval 82"/>
              <p:cNvSpPr>
                <a:spLocks noChangeAspect="1" noChangeArrowheads="1"/>
              </p:cNvSpPr>
              <p:nvPr/>
            </p:nvSpPr>
            <p:spPr bwMode="auto">
              <a:xfrm>
                <a:off x="3779" y="3526"/>
                <a:ext cx="1374" cy="289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3300">
                      <a:alpha val="39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sp>
        <p:nvSpPr>
          <p:cNvPr id="691284" name="Oval 84"/>
          <p:cNvSpPr>
            <a:spLocks noChangeAspect="1" noChangeArrowheads="1"/>
          </p:cNvSpPr>
          <p:nvPr/>
        </p:nvSpPr>
        <p:spPr bwMode="auto">
          <a:xfrm>
            <a:off x="4922838" y="5227638"/>
            <a:ext cx="3543300" cy="708025"/>
          </a:xfrm>
          <a:prstGeom prst="ellipse">
            <a:avLst/>
          </a:prstGeom>
          <a:gradFill rotWithShape="1">
            <a:gsLst>
              <a:gs pos="0">
                <a:srgbClr val="FFFFFF">
                  <a:alpha val="60001"/>
                </a:srgbClr>
              </a:gs>
              <a:gs pos="100000">
                <a:schemeClr val="accent2">
                  <a:alpha val="60001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91285" name="Oval 85"/>
          <p:cNvSpPr>
            <a:spLocks noChangeAspect="1" noChangeArrowheads="1"/>
          </p:cNvSpPr>
          <p:nvPr/>
        </p:nvSpPr>
        <p:spPr bwMode="auto">
          <a:xfrm>
            <a:off x="4924425" y="5227638"/>
            <a:ext cx="3540125" cy="708025"/>
          </a:xfrm>
          <a:prstGeom prst="ellipse">
            <a:avLst/>
          </a:prstGeom>
          <a:gradFill rotWithShape="1">
            <a:gsLst>
              <a:gs pos="0">
                <a:srgbClr val="FFFFFF">
                  <a:alpha val="60001"/>
                </a:srgbClr>
              </a:gs>
              <a:gs pos="100000">
                <a:srgbClr val="FF3300">
                  <a:alpha val="60001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  <p:custDataLst>
      <p:tags r:id="rId1"/>
    </p:custDataLst>
  </p:cSld>
  <p:clrMapOvr>
    <a:masterClrMapping/>
  </p:clrMapOvr>
  <p:transition advTm="1573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81481E-6 C -0.00034 -0.00718 -0.00034 -0.01389 -0.00052 -0.01389 C -0.00069 -0.01389 -0.00069 -0.00718 -0.00086 4.81481E-6 C -0.00086 0.00787 -0.00086 0.01597 -0.00121 0.01597 C -0.00138 0.01597 -0.00138 0.00787 -0.00138 4.81481E-6 C -0.00156 -0.00718 -0.00156 -0.01389 -0.00173 -0.01389 C -0.0019 -0.01389 -0.0019 -0.00718 -0.00208 4.81481E-6 C -0.00208 0.00787 -0.00208 0.01597 -0.00225 0.01597 C -0.00243 0.01597 -0.0026 4.81481E-6 -0.0026 0.00023 C -0.0026 -0.00718 -0.00277 -0.01389 -0.00295 -0.01389 C -0.00312 -0.01389 -0.00312 -0.00718 -0.00312 4.81481E-6 C -0.00329 0.00787 -0.00329 0.01597 -0.00347 0.01597 C -0.00364 0.01597 -0.00364 0.00787 -0.00381 4.81481E-6 C -0.00381 -0.00718 -0.00381 -0.01389 -0.00399 -0.01389 C -0.00416 -0.01389 -0.00434 -0.00718 -0.00434 4.81481E-6 C -0.00434 0.00787 -0.00451 0.01597 -0.00468 0.01597 C -0.00468 0.01597 -0.00468 0.00787 -0.00468 4.81481E-6 " pathEditMode="relative" rAng="0" ptsTypes="fffffffffffffffff">
                                      <p:cBhvr>
                                        <p:cTn id="16" dur="5000" fill="hold"/>
                                        <p:tgtEl>
                                          <p:spTgt spid="6912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81481E-6 C 1.11111E-6 0.00601 1.11111E-6 0.01296 -0.00017 0.01296 C -0.00035 0.01296 -0.00035 0.00601 -0.00052 4.81481E-6 C -0.00052 -0.00672 -0.00052 -0.01343 -0.00087 -0.01343 C -0.00104 -0.01343 -0.00104 -0.00672 -0.00104 4.81481E-6 C -0.00122 0.00601 -0.00122 0.01296 -0.00139 0.01296 C -0.00156 0.01296 -0.00156 0.00601 -0.00174 4.81481E-6 C -0.00174 -0.00672 -0.00174 -0.01343 -0.00191 -0.01343 C -0.00208 -0.01343 -0.00226 4.81481E-6 -0.00226 0.00092 C -0.00226 0.00601 -0.00243 0.01296 -0.00261 0.01296 C -0.00278 0.01296 -0.00278 0.00601 -0.00278 4.81481E-6 C -0.00295 -0.00672 -0.00295 -0.01343 -0.00313 -0.01343 C -0.0033 -0.01343 -0.0033 -0.00672 -0.00347 4.81481E-6 C -0.00347 0.00601 -0.00347 0.01296 -0.00365 0.01296 C -0.00382 0.01296 -0.00399 0.00601 -0.00399 4.81481E-6 C -0.00399 -0.00672 -0.00417 -0.01343 -0.00434 -0.01343 C -0.00451 -0.01343 -0.00451 -0.00672 -0.00469 4.81481E-6 " pathEditMode="relative" rAng="0" ptsTypes="fffffffffffffffff">
                                      <p:cBhvr>
                                        <p:cTn id="18" dur="5000" fill="hold"/>
                                        <p:tgtEl>
                                          <p:spTgt spid="691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1284" grpId="0" animBg="1"/>
      <p:bldP spid="691284" grpId="1" animBg="1"/>
      <p:bldP spid="691285" grpId="0" animBg="1"/>
      <p:bldP spid="69128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Labor 04, 03_medi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6988"/>
            <a:ext cx="10333038" cy="6889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2469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754063"/>
            <a:ext cx="9144000" cy="625633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77970" y="65835"/>
            <a:ext cx="8315325" cy="685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3200" dirty="0" smtClean="0">
                <a:solidFill>
                  <a:srgbClr val="FF0000"/>
                </a:solidFill>
              </a:rPr>
              <a:t>Lithium</a:t>
            </a:r>
            <a:r>
              <a:rPr lang="de-DE" sz="3200" dirty="0" smtClean="0"/>
              <a:t>-</a:t>
            </a:r>
            <a:r>
              <a:rPr lang="de-DE" sz="3200" dirty="0" err="1" smtClean="0">
                <a:solidFill>
                  <a:srgbClr val="FF9900"/>
                </a:solidFill>
              </a:rPr>
              <a:t>Potassium</a:t>
            </a:r>
            <a:r>
              <a:rPr lang="de-DE" sz="3200" dirty="0" smtClean="0">
                <a:solidFill>
                  <a:schemeClr val="tx1"/>
                </a:solidFill>
              </a:rPr>
              <a:t>-</a:t>
            </a:r>
            <a:r>
              <a:rPr lang="de-DE" sz="3200" dirty="0" smtClean="0">
                <a:solidFill>
                  <a:schemeClr val="accent2"/>
                </a:solidFill>
              </a:rPr>
              <a:t>Strontium</a:t>
            </a:r>
            <a:r>
              <a:rPr lang="de-DE" sz="3200" dirty="0" smtClean="0">
                <a:solidFill>
                  <a:srgbClr val="FF9900"/>
                </a:solidFill>
              </a:rPr>
              <a:t> </a:t>
            </a:r>
            <a:r>
              <a:rPr lang="de-DE" sz="3200" dirty="0" err="1" smtClean="0"/>
              <a:t>Machine</a:t>
            </a:r>
            <a:endParaRPr lang="de-DE" sz="3200" dirty="0" smtClean="0"/>
          </a:p>
        </p:txBody>
      </p:sp>
      <p:pic>
        <p:nvPicPr>
          <p:cNvPr id="965636" name="Picture 4" descr="LiSrMO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446588"/>
            <a:ext cx="9144000" cy="241141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21509" name="Picture 5" descr="CompleteVie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758825"/>
            <a:ext cx="914400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5638" name="Picture 6" descr="LiSrMOTshifte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427538"/>
            <a:ext cx="9067800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2286000"/>
            <a:ext cx="9144000" cy="2133600"/>
            <a:chOff x="0" y="1440"/>
            <a:chExt cx="5760" cy="1344"/>
          </a:xfrm>
        </p:grpSpPr>
        <p:sp>
          <p:nvSpPr>
            <p:cNvPr id="21512" name="Rectangle 8"/>
            <p:cNvSpPr>
              <a:spLocks noChangeArrowheads="1"/>
            </p:cNvSpPr>
            <p:nvPr/>
          </p:nvSpPr>
          <p:spPr bwMode="auto">
            <a:xfrm>
              <a:off x="3360" y="1440"/>
              <a:ext cx="432" cy="192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13" name="Line 9"/>
            <p:cNvSpPr>
              <a:spLocks noChangeShapeType="1"/>
            </p:cNvSpPr>
            <p:nvPr/>
          </p:nvSpPr>
          <p:spPr bwMode="auto">
            <a:xfrm flipH="1">
              <a:off x="0" y="1440"/>
              <a:ext cx="3360" cy="134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14" name="Line 10"/>
            <p:cNvSpPr>
              <a:spLocks noChangeShapeType="1"/>
            </p:cNvSpPr>
            <p:nvPr/>
          </p:nvSpPr>
          <p:spPr bwMode="auto">
            <a:xfrm>
              <a:off x="3792" y="1440"/>
              <a:ext cx="1968" cy="134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15" name="Line 11"/>
            <p:cNvSpPr>
              <a:spLocks noChangeShapeType="1"/>
            </p:cNvSpPr>
            <p:nvPr/>
          </p:nvSpPr>
          <p:spPr bwMode="auto">
            <a:xfrm flipH="1">
              <a:off x="1920" y="1632"/>
              <a:ext cx="1440" cy="115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16" name="Line 12"/>
            <p:cNvSpPr>
              <a:spLocks noChangeShapeType="1"/>
            </p:cNvSpPr>
            <p:nvPr/>
          </p:nvSpPr>
          <p:spPr bwMode="auto">
            <a:xfrm>
              <a:off x="3792" y="1632"/>
              <a:ext cx="864" cy="115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</p:spTree>
    <p:custDataLst>
      <p:tags r:id="rId1"/>
    </p:custDataLst>
  </p:cSld>
  <p:clrMapOvr>
    <a:masterClrMapping/>
  </p:clrMapOvr>
  <p:transition advTm="5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449263" y="1150938"/>
            <a:ext cx="3970337" cy="434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Arial" charset="0"/>
            </a:endParaRPr>
          </a:p>
        </p:txBody>
      </p:sp>
      <p:grpSp>
        <p:nvGrpSpPr>
          <p:cNvPr id="22531" name="Group 3"/>
          <p:cNvGrpSpPr>
            <a:grpSpLocks/>
          </p:cNvGrpSpPr>
          <p:nvPr/>
        </p:nvGrpSpPr>
        <p:grpSpPr bwMode="auto">
          <a:xfrm>
            <a:off x="501650" y="1238250"/>
            <a:ext cx="3854450" cy="4171950"/>
            <a:chOff x="316" y="780"/>
            <a:chExt cx="2428" cy="2628"/>
          </a:xfrm>
        </p:grpSpPr>
        <p:pic>
          <p:nvPicPr>
            <p:cNvPr id="22551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6" y="845"/>
              <a:ext cx="2428" cy="2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52" name="Rectangle 5"/>
            <p:cNvSpPr>
              <a:spLocks noChangeArrowheads="1"/>
            </p:cNvSpPr>
            <p:nvPr/>
          </p:nvSpPr>
          <p:spPr bwMode="auto">
            <a:xfrm>
              <a:off x="1050" y="780"/>
              <a:ext cx="799" cy="64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553" name="Rectangle 6"/>
            <p:cNvSpPr>
              <a:spLocks noChangeArrowheads="1"/>
            </p:cNvSpPr>
            <p:nvPr/>
          </p:nvSpPr>
          <p:spPr bwMode="auto">
            <a:xfrm>
              <a:off x="1051" y="2814"/>
              <a:ext cx="985" cy="5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pic>
        <p:nvPicPr>
          <p:cNvPr id="22532" name="Picture 7" descr="P0008AA0"/>
          <p:cNvPicPr>
            <a:picLocks noChangeAspect="1" noChangeArrowheads="1"/>
          </p:cNvPicPr>
          <p:nvPr/>
        </p:nvPicPr>
        <p:blipFill>
          <a:blip r:embed="rId5"/>
          <a:srcRect l="4449" t="26749"/>
          <a:stretch>
            <a:fillRect/>
          </a:stretch>
        </p:blipFill>
        <p:spPr bwMode="auto">
          <a:xfrm>
            <a:off x="4860925" y="1525588"/>
            <a:ext cx="2795588" cy="2143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533" name="Rectangle 8"/>
          <p:cNvSpPr>
            <a:spLocks noChangeArrowheads="1"/>
          </p:cNvSpPr>
          <p:nvPr/>
        </p:nvSpPr>
        <p:spPr bwMode="auto">
          <a:xfrm>
            <a:off x="4767263" y="1109663"/>
            <a:ext cx="3986212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de-DE" b="1" baseline="30000">
                <a:solidFill>
                  <a:srgbClr val="FF3300"/>
                </a:solidFill>
                <a:latin typeface="Arial" charset="0"/>
              </a:rPr>
              <a:t>6</a:t>
            </a:r>
            <a:r>
              <a:rPr lang="de-DE" b="1">
                <a:solidFill>
                  <a:srgbClr val="FF3300"/>
                </a:solidFill>
                <a:latin typeface="Arial" charset="0"/>
              </a:rPr>
              <a:t>Li</a:t>
            </a:r>
            <a:r>
              <a:rPr lang="de-DE">
                <a:latin typeface="Arial" charset="0"/>
              </a:rPr>
              <a:t> MOT:     N ~ 10</a:t>
            </a:r>
            <a:r>
              <a:rPr lang="de-DE" baseline="30000">
                <a:latin typeface="Arial" charset="0"/>
              </a:rPr>
              <a:t>9</a:t>
            </a:r>
            <a:r>
              <a:rPr lang="de-DE">
                <a:latin typeface="Arial" charset="0"/>
              </a:rPr>
              <a:t>     T ~ 300µK</a:t>
            </a:r>
            <a:r>
              <a:rPr lang="de-DE">
                <a:solidFill>
                  <a:schemeClr val="accent2"/>
                </a:solidFill>
                <a:latin typeface="Arial" charset="0"/>
              </a:rPr>
              <a:t> </a:t>
            </a:r>
          </a:p>
        </p:txBody>
      </p:sp>
      <p:sp>
        <p:nvSpPr>
          <p:cNvPr id="22534" name="Line 9"/>
          <p:cNvSpPr>
            <a:spLocks noChangeShapeType="1"/>
          </p:cNvSpPr>
          <p:nvPr/>
        </p:nvSpPr>
        <p:spPr bwMode="auto">
          <a:xfrm>
            <a:off x="7839075" y="1530350"/>
            <a:ext cx="0" cy="21272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2535" name="Rectangle 10"/>
          <p:cNvSpPr>
            <a:spLocks noChangeArrowheads="1"/>
          </p:cNvSpPr>
          <p:nvPr/>
        </p:nvSpPr>
        <p:spPr bwMode="auto">
          <a:xfrm>
            <a:off x="7983538" y="2365375"/>
            <a:ext cx="9906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de-DE" sz="2000">
                <a:latin typeface="Arial" charset="0"/>
              </a:rPr>
              <a:t>3 mm</a:t>
            </a:r>
          </a:p>
        </p:txBody>
      </p:sp>
      <p:sp>
        <p:nvSpPr>
          <p:cNvPr id="22536" name="Text Box 11"/>
          <p:cNvSpPr txBox="1">
            <a:spLocks noChangeArrowheads="1"/>
          </p:cNvSpPr>
          <p:nvPr/>
        </p:nvSpPr>
        <p:spPr bwMode="auto">
          <a:xfrm>
            <a:off x="501650" y="1341438"/>
            <a:ext cx="7937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 sz="1600">
                <a:solidFill>
                  <a:srgbClr val="FF0000"/>
                </a:solidFill>
                <a:latin typeface="Arial" charset="0"/>
              </a:rPr>
              <a:t>MOT</a:t>
            </a:r>
          </a:p>
          <a:p>
            <a:r>
              <a:rPr lang="de-AT" sz="1600">
                <a:solidFill>
                  <a:srgbClr val="FF0000"/>
                </a:solidFill>
                <a:latin typeface="Arial" charset="0"/>
              </a:rPr>
              <a:t>beams</a:t>
            </a:r>
            <a:endParaRPr lang="de-DE" sz="16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2537" name="Text Box 12"/>
          <p:cNvSpPr txBox="1">
            <a:spLocks noChangeArrowheads="1"/>
          </p:cNvSpPr>
          <p:nvPr/>
        </p:nvSpPr>
        <p:spPr bwMode="auto">
          <a:xfrm>
            <a:off x="3382963" y="1341438"/>
            <a:ext cx="7937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 sz="1600">
                <a:solidFill>
                  <a:srgbClr val="FF0000"/>
                </a:solidFill>
                <a:latin typeface="Arial" charset="0"/>
              </a:rPr>
              <a:t>MOT</a:t>
            </a:r>
          </a:p>
          <a:p>
            <a:r>
              <a:rPr lang="de-AT" sz="1600">
                <a:solidFill>
                  <a:srgbClr val="FF0000"/>
                </a:solidFill>
                <a:latin typeface="Arial" charset="0"/>
              </a:rPr>
              <a:t>beams</a:t>
            </a:r>
            <a:endParaRPr lang="de-DE" sz="1600"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485775" y="1338263"/>
            <a:ext cx="8501063" cy="5256212"/>
            <a:chOff x="306" y="843"/>
            <a:chExt cx="5355" cy="3311"/>
          </a:xfrm>
        </p:grpSpPr>
        <p:grpSp>
          <p:nvGrpSpPr>
            <p:cNvPr id="22540" name="Group 14"/>
            <p:cNvGrpSpPr>
              <a:grpSpLocks/>
            </p:cNvGrpSpPr>
            <p:nvPr/>
          </p:nvGrpSpPr>
          <p:grpSpPr bwMode="auto">
            <a:xfrm>
              <a:off x="306" y="843"/>
              <a:ext cx="5355" cy="3311"/>
              <a:chOff x="309" y="845"/>
              <a:chExt cx="5355" cy="3311"/>
            </a:xfrm>
          </p:grpSpPr>
          <p:sp>
            <p:nvSpPr>
              <p:cNvPr id="22545" name="Rectangle 15"/>
              <p:cNvSpPr>
                <a:spLocks noChangeArrowheads="1"/>
              </p:cNvSpPr>
              <p:nvPr/>
            </p:nvSpPr>
            <p:spPr bwMode="auto">
              <a:xfrm>
                <a:off x="309" y="3579"/>
                <a:ext cx="2659" cy="57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eaLnBrk="0" hangingPunct="0"/>
                <a:r>
                  <a:rPr lang="de-DE" b="1" dirty="0" err="1">
                    <a:latin typeface="Arial" charset="0"/>
                    <a:cs typeface="Times New Roman" pitchFamily="18" charset="0"/>
                  </a:rPr>
                  <a:t>dipole</a:t>
                </a:r>
                <a:r>
                  <a:rPr lang="de-DE" b="1" dirty="0">
                    <a:latin typeface="Arial" charset="0"/>
                    <a:cs typeface="Times New Roman" pitchFamily="18" charset="0"/>
                  </a:rPr>
                  <a:t> </a:t>
                </a:r>
                <a:r>
                  <a:rPr lang="de-DE" b="1" dirty="0" err="1">
                    <a:latin typeface="Arial" charset="0"/>
                    <a:cs typeface="Times New Roman" pitchFamily="18" charset="0"/>
                  </a:rPr>
                  <a:t>trap</a:t>
                </a:r>
                <a:r>
                  <a:rPr lang="de-DE" b="1" dirty="0">
                    <a:latin typeface="Arial" charset="0"/>
                    <a:cs typeface="Times New Roman" pitchFamily="18" charset="0"/>
                  </a:rPr>
                  <a:t> </a:t>
                </a:r>
                <a:r>
                  <a:rPr lang="de-DE" b="1" dirty="0" smtClean="0">
                    <a:latin typeface="Arial" charset="0"/>
                    <a:cs typeface="Times New Roman" pitchFamily="18" charset="0"/>
                  </a:rPr>
                  <a:t>(200W </a:t>
                </a:r>
                <a:r>
                  <a:rPr lang="de-DE" b="1" dirty="0">
                    <a:latin typeface="Arial" charset="0"/>
                    <a:cs typeface="Times New Roman" pitchFamily="18" charset="0"/>
                  </a:rPr>
                  <a:t>1075nm </a:t>
                </a:r>
                <a:r>
                  <a:rPr lang="de-DE" b="1" dirty="0" err="1">
                    <a:latin typeface="Arial" charset="0"/>
                    <a:cs typeface="Times New Roman" pitchFamily="18" charset="0"/>
                  </a:rPr>
                  <a:t>laser</a:t>
                </a:r>
                <a:r>
                  <a:rPr lang="de-DE" b="1" dirty="0">
                    <a:latin typeface="Arial" charset="0"/>
                    <a:cs typeface="Times New Roman" pitchFamily="18" charset="0"/>
                  </a:rPr>
                  <a:t>):</a:t>
                </a:r>
              </a:p>
              <a:p>
                <a:pPr algn="l" eaLnBrk="0" hangingPunct="0"/>
                <a:r>
                  <a:rPr lang="de-DE" b="1" dirty="0">
                    <a:latin typeface="Arial" charset="0"/>
                    <a:cs typeface="Times New Roman" pitchFamily="18" charset="0"/>
                  </a:rPr>
                  <a:t>  U ~ </a:t>
                </a:r>
                <a:r>
                  <a:rPr lang="de-DE" b="1" dirty="0" err="1">
                    <a:latin typeface="Arial" charset="0"/>
                    <a:cs typeface="Times New Roman" pitchFamily="18" charset="0"/>
                  </a:rPr>
                  <a:t>k</a:t>
                </a:r>
                <a:r>
                  <a:rPr lang="de-DE" b="1" baseline="-25000" dirty="0" err="1">
                    <a:latin typeface="Arial" charset="0"/>
                    <a:cs typeface="Times New Roman" pitchFamily="18" charset="0"/>
                  </a:rPr>
                  <a:t>B</a:t>
                </a:r>
                <a:r>
                  <a:rPr lang="de-DE" b="1" dirty="0">
                    <a:latin typeface="Arial" charset="0"/>
                    <a:cs typeface="Times New Roman" pitchFamily="18" charset="0"/>
                  </a:rPr>
                  <a:t> 1 </a:t>
                </a:r>
                <a:r>
                  <a:rPr lang="de-DE" b="1" dirty="0" err="1">
                    <a:latin typeface="Arial" charset="0"/>
                    <a:cs typeface="Times New Roman" pitchFamily="18" charset="0"/>
                  </a:rPr>
                  <a:t>mK</a:t>
                </a:r>
                <a:endParaRPr lang="de-DE" b="1" dirty="0">
                  <a:latin typeface="Arial" charset="0"/>
                  <a:cs typeface="Times New Roman" pitchFamily="18" charset="0"/>
                </a:endParaRPr>
              </a:p>
              <a:p>
                <a:pPr algn="l" eaLnBrk="0" hangingPunct="0"/>
                <a:r>
                  <a:rPr lang="de-DE" b="1" dirty="0">
                    <a:latin typeface="Arial" charset="0"/>
                    <a:cs typeface="Times New Roman" pitchFamily="18" charset="0"/>
                  </a:rPr>
                  <a:t>  w ~ 30 µm</a:t>
                </a:r>
              </a:p>
            </p:txBody>
          </p:sp>
          <p:pic>
            <p:nvPicPr>
              <p:cNvPr id="22546" name="Picture 16" descr="P53 color"/>
              <p:cNvPicPr>
                <a:picLocks noChangeAspect="1" noChangeArrowheads="1"/>
              </p:cNvPicPr>
              <p:nvPr/>
            </p:nvPicPr>
            <p:blipFill>
              <a:blip r:embed="rId6"/>
              <a:srcRect l="4396" t="27075"/>
              <a:stretch>
                <a:fillRect/>
              </a:stretch>
            </p:blipFill>
            <p:spPr bwMode="auto">
              <a:xfrm>
                <a:off x="3074" y="2686"/>
                <a:ext cx="1762" cy="13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22547" name="Rectangle 17"/>
              <p:cNvSpPr>
                <a:spLocks noChangeArrowheads="1"/>
              </p:cNvSpPr>
              <p:nvPr/>
            </p:nvSpPr>
            <p:spPr bwMode="auto">
              <a:xfrm>
                <a:off x="3030" y="2381"/>
                <a:ext cx="2511" cy="2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eaLnBrk="0" hangingPunct="0"/>
                <a:r>
                  <a:rPr lang="de-DE">
                    <a:latin typeface="Arial" charset="0"/>
                  </a:rPr>
                  <a:t>dipole trap: N &gt; 10</a:t>
                </a:r>
                <a:r>
                  <a:rPr lang="de-DE" baseline="30000">
                    <a:latin typeface="Arial" charset="0"/>
                  </a:rPr>
                  <a:t>6</a:t>
                </a:r>
                <a:endParaRPr lang="de-DE">
                  <a:solidFill>
                    <a:schemeClr val="accent2"/>
                  </a:solidFill>
                  <a:latin typeface="Arial" charset="0"/>
                </a:endParaRPr>
              </a:p>
            </p:txBody>
          </p:sp>
          <p:sp>
            <p:nvSpPr>
              <p:cNvPr id="22548" name="Line 18"/>
              <p:cNvSpPr>
                <a:spLocks noChangeShapeType="1"/>
              </p:cNvSpPr>
              <p:nvPr/>
            </p:nvSpPr>
            <p:spPr bwMode="auto">
              <a:xfrm>
                <a:off x="4954" y="2688"/>
                <a:ext cx="0" cy="134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49" name="Rectangle 19"/>
              <p:cNvSpPr>
                <a:spLocks noChangeArrowheads="1"/>
              </p:cNvSpPr>
              <p:nvPr/>
            </p:nvSpPr>
            <p:spPr bwMode="auto">
              <a:xfrm>
                <a:off x="5040" y="3214"/>
                <a:ext cx="624" cy="25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eaLnBrk="0" hangingPunct="0"/>
                <a:r>
                  <a:rPr lang="de-DE" sz="2000">
                    <a:latin typeface="Arial" charset="0"/>
                  </a:rPr>
                  <a:t>3 mm</a:t>
                </a:r>
              </a:p>
            </p:txBody>
          </p:sp>
          <p:pic>
            <p:nvPicPr>
              <p:cNvPr id="22550" name="Picture 20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16" y="845"/>
                <a:ext cx="2428" cy="24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2541" name="Group 21"/>
            <p:cNvGrpSpPr>
              <a:grpSpLocks/>
            </p:cNvGrpSpPr>
            <p:nvPr/>
          </p:nvGrpSpPr>
          <p:grpSpPr bwMode="auto">
            <a:xfrm>
              <a:off x="1185" y="2953"/>
              <a:ext cx="272" cy="374"/>
              <a:chOff x="1179" y="2953"/>
              <a:chExt cx="272" cy="374"/>
            </a:xfrm>
          </p:grpSpPr>
          <p:sp>
            <p:nvSpPr>
              <p:cNvPr id="22543" name="Line 22"/>
              <p:cNvSpPr>
                <a:spLocks noChangeShapeType="1"/>
              </p:cNvSpPr>
              <p:nvPr/>
            </p:nvSpPr>
            <p:spPr bwMode="auto">
              <a:xfrm flipV="1">
                <a:off x="1179" y="2953"/>
                <a:ext cx="68" cy="328"/>
              </a:xfrm>
              <a:prstGeom prst="line">
                <a:avLst/>
              </a:prstGeom>
              <a:noFill/>
              <a:ln w="19050">
                <a:solidFill>
                  <a:srgbClr val="FF99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2544" name="Line 23"/>
              <p:cNvSpPr>
                <a:spLocks noChangeShapeType="1"/>
              </p:cNvSpPr>
              <p:nvPr/>
            </p:nvSpPr>
            <p:spPr bwMode="auto">
              <a:xfrm rot="10800000" flipV="1">
                <a:off x="1383" y="2999"/>
                <a:ext cx="68" cy="328"/>
              </a:xfrm>
              <a:prstGeom prst="line">
                <a:avLst/>
              </a:prstGeom>
              <a:noFill/>
              <a:ln w="19050">
                <a:solidFill>
                  <a:srgbClr val="FF99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2542" name="Text Box 24"/>
            <p:cNvSpPr txBox="1">
              <a:spLocks noChangeArrowheads="1"/>
            </p:cNvSpPr>
            <p:nvPr/>
          </p:nvSpPr>
          <p:spPr bwMode="auto">
            <a:xfrm>
              <a:off x="1791" y="2886"/>
              <a:ext cx="3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de-AT">
                  <a:latin typeface="Arial" charset="0"/>
                </a:rPr>
                <a:t>λ/4</a:t>
              </a:r>
              <a:endParaRPr lang="de-DE">
                <a:latin typeface="Arial" charset="0"/>
              </a:endParaRPr>
            </a:p>
          </p:txBody>
        </p:sp>
      </p:grpSp>
      <p:sp>
        <p:nvSpPr>
          <p:cNvPr id="22539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685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i="0" smtClean="0"/>
              <a:t>The all-optical way</a:t>
            </a:r>
          </a:p>
        </p:txBody>
      </p:sp>
    </p:spTree>
    <p:custDataLst>
      <p:tags r:id="rId1"/>
    </p:custDataLst>
  </p:cSld>
  <p:clrMapOvr>
    <a:masterClrMapping/>
  </p:clrMapOvr>
  <p:transition advTm="277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685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i="0" baseline="30000" smtClean="0">
                <a:solidFill>
                  <a:srgbClr val="FF0000"/>
                </a:solidFill>
              </a:rPr>
              <a:t>6</a:t>
            </a:r>
            <a:r>
              <a:rPr lang="en-US" i="0" smtClean="0">
                <a:solidFill>
                  <a:srgbClr val="FF0000"/>
                </a:solidFill>
              </a:rPr>
              <a:t>Li</a:t>
            </a:r>
            <a:r>
              <a:rPr lang="en-US" i="0" baseline="-25000" smtClean="0">
                <a:solidFill>
                  <a:srgbClr val="FF0000"/>
                </a:solidFill>
              </a:rPr>
              <a:t>2</a:t>
            </a:r>
            <a:r>
              <a:rPr lang="en-US" i="0" smtClean="0"/>
              <a:t> molecular Bose condensation</a:t>
            </a:r>
            <a:endParaRPr lang="de-AT" i="0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7938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1" smtClean="0"/>
              <a:t>5.10</a:t>
            </a:r>
            <a:r>
              <a:rPr lang="en-US" sz="2800" b="1" baseline="30000" smtClean="0"/>
              <a:t>5</a:t>
            </a:r>
          </a:p>
          <a:p>
            <a:pPr eaLnBrk="1" hangingPunct="1">
              <a:buFontTx/>
              <a:buNone/>
            </a:pPr>
            <a:r>
              <a:rPr lang="en-US" sz="2800" b="1" smtClean="0"/>
              <a:t>	 molecules</a:t>
            </a:r>
          </a:p>
          <a:p>
            <a:pPr eaLnBrk="1" hangingPunct="1"/>
            <a:endParaRPr lang="de-AT" sz="2800" b="1" smtClean="0"/>
          </a:p>
        </p:txBody>
      </p:sp>
      <p:pic>
        <p:nvPicPr>
          <p:cNvPr id="1029" name="Picture 4" descr="P0008AA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9725" y="3190875"/>
            <a:ext cx="162877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5" descr="P0005AA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43763" y="4146550"/>
            <a:ext cx="162877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6" descr="P0019AA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14975" y="4146550"/>
            <a:ext cx="162877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7" descr="P0015AA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81425" y="4159250"/>
            <a:ext cx="162877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8" descr="P0004AA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65338" y="4168775"/>
            <a:ext cx="162877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9"/>
          <p:cNvSpPr>
            <a:spLocks noChangeArrowheads="1"/>
          </p:cNvSpPr>
          <p:nvPr/>
        </p:nvSpPr>
        <p:spPr bwMode="auto">
          <a:xfrm>
            <a:off x="139700" y="6629400"/>
            <a:ext cx="8904288" cy="2732088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35" name="Rectangle 10"/>
          <p:cNvSpPr>
            <a:spLocks noChangeArrowheads="1"/>
          </p:cNvSpPr>
          <p:nvPr/>
        </p:nvSpPr>
        <p:spPr bwMode="auto">
          <a:xfrm>
            <a:off x="53975" y="2025650"/>
            <a:ext cx="8904288" cy="2732088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36" name="Text Box 11"/>
          <p:cNvSpPr txBox="1">
            <a:spLocks noChangeArrowheads="1"/>
          </p:cNvSpPr>
          <p:nvPr/>
        </p:nvSpPr>
        <p:spPr bwMode="auto">
          <a:xfrm>
            <a:off x="200025" y="3875088"/>
            <a:ext cx="20510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200" dirty="0">
                <a:latin typeface="+mj-lt"/>
                <a:cs typeface="Times New Roman" pitchFamily="18" charset="0"/>
              </a:rPr>
              <a:t>in dipole trap</a:t>
            </a:r>
            <a:endParaRPr lang="de-AT" sz="2200" dirty="0">
              <a:latin typeface="+mj-lt"/>
              <a:cs typeface="Times New Roman" pitchFamily="18" charset="0"/>
            </a:endParaRPr>
          </a:p>
        </p:txBody>
      </p:sp>
      <p:sp>
        <p:nvSpPr>
          <p:cNvPr id="1037" name="Text Box 12"/>
          <p:cNvSpPr txBox="1">
            <a:spLocks noChangeArrowheads="1"/>
          </p:cNvSpPr>
          <p:nvPr/>
        </p:nvSpPr>
        <p:spPr bwMode="auto">
          <a:xfrm>
            <a:off x="2366963" y="3895725"/>
            <a:ext cx="3687762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200" dirty="0">
                <a:latin typeface="+mj-lt"/>
                <a:cs typeface="Times New Roman" pitchFamily="18" charset="0"/>
              </a:rPr>
              <a:t>After 10ms time of flight:</a:t>
            </a:r>
            <a:endParaRPr lang="de-AT" sz="2200" dirty="0">
              <a:latin typeface="+mj-lt"/>
              <a:cs typeface="Times New Roman" pitchFamily="18" charset="0"/>
            </a:endParaRPr>
          </a:p>
        </p:txBody>
      </p:sp>
      <p:sp>
        <p:nvSpPr>
          <p:cNvPr id="1038" name="Text Box 13"/>
          <p:cNvSpPr txBox="1">
            <a:spLocks noChangeArrowheads="1"/>
          </p:cNvSpPr>
          <p:nvPr/>
        </p:nvSpPr>
        <p:spPr bwMode="auto">
          <a:xfrm>
            <a:off x="2168525" y="4362450"/>
            <a:ext cx="1627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latin typeface="+mj-lt"/>
                <a:cs typeface="Times New Roman" pitchFamily="18" charset="0"/>
              </a:rPr>
              <a:t>4.3 sec </a:t>
            </a:r>
            <a:r>
              <a:rPr lang="en-US" dirty="0" err="1">
                <a:latin typeface="+mj-lt"/>
                <a:cs typeface="Times New Roman" pitchFamily="18" charset="0"/>
              </a:rPr>
              <a:t>evap</a:t>
            </a:r>
            <a:endParaRPr lang="de-AT" dirty="0">
              <a:latin typeface="+mj-lt"/>
              <a:cs typeface="Times New Roman" pitchFamily="18" charset="0"/>
            </a:endParaRPr>
          </a:p>
        </p:txBody>
      </p:sp>
      <p:sp>
        <p:nvSpPr>
          <p:cNvPr id="1039" name="Text Box 14"/>
          <p:cNvSpPr txBox="1">
            <a:spLocks noChangeArrowheads="1"/>
          </p:cNvSpPr>
          <p:nvPr/>
        </p:nvSpPr>
        <p:spPr bwMode="auto">
          <a:xfrm>
            <a:off x="3919538" y="4362450"/>
            <a:ext cx="15668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latin typeface="+mj-lt"/>
                <a:cs typeface="Times New Roman" pitchFamily="18" charset="0"/>
              </a:rPr>
              <a:t>4.7 sec </a:t>
            </a:r>
            <a:r>
              <a:rPr lang="en-US" dirty="0" err="1">
                <a:latin typeface="+mj-lt"/>
                <a:cs typeface="Times New Roman" pitchFamily="18" charset="0"/>
              </a:rPr>
              <a:t>evap</a:t>
            </a:r>
            <a:endParaRPr lang="de-AT" dirty="0">
              <a:latin typeface="+mj-lt"/>
              <a:cs typeface="Times New Roman" pitchFamily="18" charset="0"/>
            </a:endParaRPr>
          </a:p>
        </p:txBody>
      </p:sp>
      <p:sp>
        <p:nvSpPr>
          <p:cNvPr id="1040" name="Text Box 15"/>
          <p:cNvSpPr txBox="1">
            <a:spLocks noChangeArrowheads="1"/>
          </p:cNvSpPr>
          <p:nvPr/>
        </p:nvSpPr>
        <p:spPr bwMode="auto">
          <a:xfrm>
            <a:off x="7258050" y="4037013"/>
            <a:ext cx="1441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PURE BEC!</a:t>
            </a:r>
            <a:endParaRPr lang="de-AT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>
            <p:ph sz="half" idx="2"/>
          </p:nvPr>
        </p:nvGraphicFramePr>
        <p:xfrm>
          <a:off x="1647825" y="965200"/>
          <a:ext cx="6096000" cy="2963863"/>
        </p:xfrm>
        <a:graphic>
          <a:graphicData uri="http://schemas.openxmlformats.org/presentationml/2006/ole">
            <p:oleObj spid="_x0000_s1026" name="צילום של Photo Editor" r:id="rId9" imgW="11266667" imgH="5477640" progId="">
              <p:embed/>
            </p:oleObj>
          </a:graphicData>
        </a:graphic>
      </p:graphicFrame>
      <p:sp>
        <p:nvSpPr>
          <p:cNvPr id="1041" name="Text Box 17"/>
          <p:cNvSpPr txBox="1">
            <a:spLocks noChangeArrowheads="1"/>
          </p:cNvSpPr>
          <p:nvPr/>
        </p:nvSpPr>
        <p:spPr bwMode="auto">
          <a:xfrm>
            <a:off x="7343775" y="4362450"/>
            <a:ext cx="15668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latin typeface="+mj-lt"/>
                <a:cs typeface="Times New Roman" pitchFamily="18" charset="0"/>
              </a:rPr>
              <a:t>5.1 sec </a:t>
            </a:r>
            <a:r>
              <a:rPr lang="en-US" dirty="0" err="1">
                <a:latin typeface="+mj-lt"/>
                <a:cs typeface="Times New Roman" pitchFamily="18" charset="0"/>
              </a:rPr>
              <a:t>evap</a:t>
            </a:r>
            <a:endParaRPr lang="de-AT" dirty="0">
              <a:latin typeface="+mj-lt"/>
              <a:cs typeface="Times New Roman" pitchFamily="18" charset="0"/>
            </a:endParaRPr>
          </a:p>
        </p:txBody>
      </p:sp>
      <p:sp>
        <p:nvSpPr>
          <p:cNvPr id="1042" name="Text Box 18"/>
          <p:cNvSpPr txBox="1">
            <a:spLocks noChangeArrowheads="1"/>
          </p:cNvSpPr>
          <p:nvPr/>
        </p:nvSpPr>
        <p:spPr bwMode="auto">
          <a:xfrm>
            <a:off x="5651500" y="4362450"/>
            <a:ext cx="15668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latin typeface="+mj-lt"/>
                <a:cs typeface="Times New Roman" pitchFamily="18" charset="0"/>
              </a:rPr>
              <a:t>4.8 sec </a:t>
            </a:r>
            <a:r>
              <a:rPr lang="en-US" dirty="0" err="1">
                <a:latin typeface="+mj-lt"/>
                <a:cs typeface="Times New Roman" pitchFamily="18" charset="0"/>
              </a:rPr>
              <a:t>evap</a:t>
            </a:r>
            <a:endParaRPr lang="de-AT" dirty="0"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 advTm="133641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C704250@YFJHOHRFUVWYY577" val="335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0.5|3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0.6|2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62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|1|20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4|88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2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|24.5|44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7.1|15.8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 Klassisch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766</Words>
  <Application>Microsoft Office PowerPoint</Application>
  <PresentationFormat>Bildschirmpräsentation (4:3)</PresentationFormat>
  <Paragraphs>238</Paragraphs>
  <Slides>36</Slides>
  <Notes>20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36</vt:i4>
      </vt:variant>
    </vt:vector>
  </HeadingPairs>
  <TitlesOfParts>
    <vt:vector size="39" baseType="lpstr">
      <vt:lpstr>Default Design</vt:lpstr>
      <vt:lpstr>צילום של Photo Editor</vt:lpstr>
      <vt:lpstr>Graph</vt:lpstr>
      <vt:lpstr>Exploring an ultracold Fermi-Fermi mixture  of 6Li and 40K</vt:lpstr>
      <vt:lpstr>Ultracold alkali fermions</vt:lpstr>
      <vt:lpstr>Ultracold alkali fermions</vt:lpstr>
      <vt:lpstr>control knobs (single species)</vt:lpstr>
      <vt:lpstr>new possibilities in FF mixtures</vt:lpstr>
      <vt:lpstr>Folie 6</vt:lpstr>
      <vt:lpstr>Lithium-Potassium-Strontium Machine</vt:lpstr>
      <vt:lpstr>The all-optical way</vt:lpstr>
      <vt:lpstr>6Li2 molecular Bose condensation</vt:lpstr>
      <vt:lpstr>heteronuclear FF mixture</vt:lpstr>
      <vt:lpstr>Folie 11</vt:lpstr>
      <vt:lpstr>Stability</vt:lpstr>
      <vt:lpstr>Loss from 3-fermion mixture</vt:lpstr>
      <vt:lpstr>Sample decay data</vt:lpstr>
      <vt:lpstr>Loss rate coefficients</vt:lpstr>
      <vt:lpstr>Elastic collision rates</vt:lpstr>
      <vt:lpstr>Good to bad collision ratio</vt:lpstr>
      <vt:lpstr>Temperature measurement</vt:lpstr>
      <vt:lpstr>A thermometer!</vt:lpstr>
      <vt:lpstr>A thermometer!</vt:lpstr>
      <vt:lpstr>Thermalisation of K by Li</vt:lpstr>
      <vt:lpstr>Thermalization at unitarity</vt:lpstr>
      <vt:lpstr>Cs</vt:lpstr>
      <vt:lpstr>Li|1&gt; K|2&gt; scan</vt:lpstr>
      <vt:lpstr>Interspecies Feshbach resonances</vt:lpstr>
      <vt:lpstr>Predicted s-wave resonances</vt:lpstr>
      <vt:lpstr>Li|1&gt; K|2&gt; scattering length</vt:lpstr>
      <vt:lpstr>Cs</vt:lpstr>
      <vt:lpstr>LiK Molecules</vt:lpstr>
      <vt:lpstr>LiK Molecules</vt:lpstr>
      <vt:lpstr>LiK Molecules</vt:lpstr>
      <vt:lpstr>  </vt:lpstr>
      <vt:lpstr>Folie 33</vt:lpstr>
      <vt:lpstr>Folie 34</vt:lpstr>
      <vt:lpstr>Folie 35</vt:lpstr>
      <vt:lpstr>The ultracold group</vt:lpstr>
    </vt:vector>
  </TitlesOfParts>
  <Company>Center for Nonlinear Dynamics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schreck</dc:creator>
  <cp:lastModifiedBy>Florian Schreck</cp:lastModifiedBy>
  <cp:revision>613</cp:revision>
  <dcterms:created xsi:type="dcterms:W3CDTF">2003-02-04T03:30:22Z</dcterms:created>
  <dcterms:modified xsi:type="dcterms:W3CDTF">2009-06-09T09:23:16Z</dcterms:modified>
</cp:coreProperties>
</file>